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F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-376" y="-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556792"/>
            <a:ext cx="11779517" cy="3033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9480376" y="3717032"/>
            <a:ext cx="2562493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3" y="914857"/>
            <a:ext cx="11001953" cy="293087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048328" y="764704"/>
            <a:ext cx="259228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100775" y="3348305"/>
            <a:ext cx="1114905" cy="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8661072" y="2924944"/>
            <a:ext cx="2376264" cy="28803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7896200" y="1988840"/>
            <a:ext cx="3168352" cy="50405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8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529" y="1628800"/>
            <a:ext cx="1520090" cy="35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0952" y="1724339"/>
            <a:ext cx="238095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9047" y="2210652"/>
            <a:ext cx="904761" cy="24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7142" y="2277401"/>
            <a:ext cx="276190" cy="12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10476" y="2182045"/>
            <a:ext cx="638095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7528" y="2706499"/>
            <a:ext cx="1977233" cy="24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77142" y="2792320"/>
            <a:ext cx="257142" cy="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86666" y="1724339"/>
            <a:ext cx="238095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13059"/>
            <a:ext cx="10800000" cy="194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835" y="4013860"/>
            <a:ext cx="927633" cy="10081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107" y="4013860"/>
            <a:ext cx="927633" cy="100811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0186" y="4013860"/>
            <a:ext cx="927633" cy="100811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379" y="4013860"/>
            <a:ext cx="927633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62031"/>
            <a:ext cx="10984591" cy="2682135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H="1" flipV="1">
            <a:off x="1716548" y="2204864"/>
            <a:ext cx="7043748" cy="64807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919536" y="2193953"/>
            <a:ext cx="1584176" cy="65898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5441410" y="2204864"/>
            <a:ext cx="5335110" cy="64807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664738" y="2193953"/>
            <a:ext cx="3329378" cy="67510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5555940" y="2193953"/>
            <a:ext cx="3329378" cy="67510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7364920" y="2193953"/>
            <a:ext cx="3329378" cy="67510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5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10476" y="3316342"/>
            <a:ext cx="390476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7142" y="3316342"/>
            <a:ext cx="380952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7142" y="3316342"/>
            <a:ext cx="390476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796" y="922652"/>
            <a:ext cx="9073113" cy="1282212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5663952" y="2132856"/>
            <a:ext cx="216024" cy="0"/>
          </a:xfrm>
          <a:prstGeom prst="line">
            <a:avLst/>
          </a:prstGeom>
          <a:ln w="1270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4151784" y="1772816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6672064" y="2132856"/>
            <a:ext cx="288032" cy="0"/>
          </a:xfrm>
          <a:prstGeom prst="line">
            <a:avLst/>
          </a:prstGeom>
          <a:ln w="1270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3647728" y="1772816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84199" y="1772816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