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4" r:id="rId3"/>
    <p:sldId id="340" r:id="rId4"/>
    <p:sldId id="338" r:id="rId5"/>
    <p:sldId id="337" r:id="rId6"/>
    <p:sldId id="336" r:id="rId7"/>
    <p:sldId id="334" r:id="rId8"/>
    <p:sldId id="332" r:id="rId9"/>
    <p:sldId id="331" r:id="rId10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91" autoAdjust="0"/>
    <p:restoredTop sz="93724" autoAdjust="0"/>
  </p:normalViewPr>
  <p:slideViewPr>
    <p:cSldViewPr showGuides="1">
      <p:cViewPr>
        <p:scale>
          <a:sx n="80" d="100"/>
          <a:sy n="80" d="100"/>
        </p:scale>
        <p:origin x="307" y="19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ED5A3-A947-4483-8CBC-F4958DB0D2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A53EE-5751-4D46-8DDB-32398F44E4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A53EE-5751-4D46-8DDB-32398F44E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A53EE-5751-4D46-8DDB-32398F44E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A53EE-5751-4D46-8DDB-32398F44E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A53EE-5751-4D46-8DDB-32398F44E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55725"/>
          <a:stretch>
            <a:fillRect/>
          </a:stretch>
        </p:blipFill>
        <p:spPr>
          <a:xfrm>
            <a:off x="2231560" y="2556191"/>
            <a:ext cx="7728881" cy="144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572" y="805218"/>
            <a:ext cx="10809402" cy="4907848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6018273" y="4293096"/>
            <a:ext cx="1013831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96000" y="5589240"/>
            <a:ext cx="720080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945961"/>
            <a:ext cx="10590501" cy="356315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519936" y="2060848"/>
            <a:ext cx="720080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1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43809" y="2429195"/>
            <a:ext cx="400000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124744"/>
            <a:ext cx="2232248" cy="715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08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81529"/>
            <a:ext cx="4464496" cy="9361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17633"/>
            <a:ext cx="10800000" cy="396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5750681"/>
            <a:ext cx="1224136" cy="8640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5750681"/>
            <a:ext cx="1224136" cy="864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5750681"/>
            <a:ext cx="1224136" cy="8640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750681"/>
            <a:ext cx="1224136" cy="8640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5750681"/>
            <a:ext cx="1224136" cy="8640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5750681"/>
            <a:ext cx="1224136" cy="864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122011"/>
            <a:ext cx="1080120" cy="74714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033779"/>
            <a:ext cx="1080120" cy="74714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416" y="2033779"/>
            <a:ext cx="1080120" cy="7471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016124"/>
            <a:ext cx="936104" cy="74714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094729"/>
            <a:ext cx="936104" cy="74714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200" y="3077895"/>
            <a:ext cx="936104" cy="74714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004" y="3095035"/>
            <a:ext cx="936104" cy="694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722" y="3095035"/>
            <a:ext cx="936104" cy="69400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0782" y="3095035"/>
            <a:ext cx="936104" cy="69400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5792" y="4149080"/>
            <a:ext cx="972736" cy="683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159" y="908720"/>
            <a:ext cx="10581226" cy="380362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 flipV="1">
            <a:off x="2279576" y="2233405"/>
            <a:ext cx="2160240" cy="227571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423592" y="2233405"/>
            <a:ext cx="1872208" cy="80766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135560" y="3025168"/>
            <a:ext cx="2160240" cy="79176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279576" y="3773244"/>
            <a:ext cx="2016224" cy="73587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7032104" y="2233405"/>
            <a:ext cx="2736304" cy="79176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7608168" y="2348880"/>
            <a:ext cx="2160240" cy="692188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35537" y="3733256"/>
            <a:ext cx="2676887" cy="77586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824192" y="3816933"/>
            <a:ext cx="1944216" cy="69218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285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2744551"/>
            <a:ext cx="142857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2725503"/>
            <a:ext cx="238095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282773"/>
            <a:ext cx="10800000" cy="366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58916" y="4419015"/>
            <a:ext cx="314285" cy="1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0345" y="4361726"/>
            <a:ext cx="238095" cy="2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7011" y="6185443"/>
            <a:ext cx="95238" cy="2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35107" y="6242733"/>
            <a:ext cx="238095" cy="2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43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8614" y="3218291"/>
            <a:ext cx="2304255" cy="7954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5" y="3149681"/>
            <a:ext cx="2304256" cy="8640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149681"/>
            <a:ext cx="2376264" cy="95242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0"/>
          <a:stretch>
            <a:fillRect/>
          </a:stretch>
        </p:blipFill>
        <p:spPr>
          <a:xfrm>
            <a:off x="1127448" y="4149079"/>
            <a:ext cx="10800000" cy="239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9672" y="5553368"/>
            <a:ext cx="2234439" cy="9039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3249" y="5539113"/>
            <a:ext cx="2376264" cy="9182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832" y="5539113"/>
            <a:ext cx="2376264" cy="954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838" y="908185"/>
            <a:ext cx="6745584" cy="324089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3071664" y="2348880"/>
            <a:ext cx="3168352" cy="158417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143672" y="2399697"/>
            <a:ext cx="3098245" cy="74127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143672" y="3196444"/>
            <a:ext cx="3098245" cy="74127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2132856"/>
            <a:ext cx="10013374" cy="4176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2996952"/>
            <a:ext cx="935288" cy="105955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52"/>
          <a:stretch>
            <a:fillRect/>
          </a:stretch>
        </p:blipFill>
        <p:spPr>
          <a:xfrm>
            <a:off x="720000" y="827999"/>
            <a:ext cx="10800000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4869160"/>
            <a:ext cx="817343" cy="8673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2995308"/>
            <a:ext cx="817343" cy="867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699199"/>
            <a:ext cx="6048672" cy="577555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74550"/>
            <a:ext cx="10800000" cy="131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/>
          <p:cNvCxnSpPr/>
          <p:nvPr/>
        </p:nvCxnSpPr>
        <p:spPr>
          <a:xfrm flipH="1" flipV="1">
            <a:off x="6657827" y="1521747"/>
            <a:ext cx="2102469" cy="2633359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186003" y="2996952"/>
            <a:ext cx="1654834" cy="2808312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186003" y="1628800"/>
            <a:ext cx="1574293" cy="2401657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017867" y="3068960"/>
            <a:ext cx="1822970" cy="239541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2024-08-22T08:26:24Z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