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3" r:id="rId4"/>
    <p:sldId id="331" r:id="rId5"/>
    <p:sldId id="329" r:id="rId6"/>
    <p:sldId id="326" r:id="rId7"/>
    <p:sldId id="325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2769" autoAdjust="0"/>
  </p:normalViewPr>
  <p:slideViewPr>
    <p:cSldViewPr showGuides="1">
      <p:cViewPr>
        <p:scale>
          <a:sx n="50" d="100"/>
          <a:sy n="50" d="100"/>
        </p:scale>
        <p:origin x="676" y="212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AF5BC-A21D-D5A5-D980-D1CEC01F85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2852936"/>
            <a:ext cx="11881320" cy="1195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81D477-3A4B-DECF-03A7-AAD19038A2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2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0F1844B-0A13-DB35-F481-B8A3D07AA7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984"/>
            <a:ext cx="10800000" cy="227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8662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C74DD2-EFA7-E52C-02A6-D6EACC78B7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3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94B0991-464E-A7ED-CE3C-CD29458BAE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09768"/>
            <a:ext cx="10800000" cy="3427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53D2B18-99CB-3033-278C-51CB4895DA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2464" y="3861048"/>
            <a:ext cx="1123052" cy="65663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27C8BE3-7ADA-1334-8ACE-C82B3CBF37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3861048"/>
            <a:ext cx="1123052" cy="6566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D12B60C-30DE-48DB-648F-EB2A575B9D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1970" y="3861048"/>
            <a:ext cx="1123052" cy="65663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3CFE10E-645D-824B-7060-DE8574E48A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8448" y="4941168"/>
            <a:ext cx="1123052" cy="65663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56F77B86-11EA-C4B9-1FC3-E7A5A34A1B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132" y="4941168"/>
            <a:ext cx="1123052" cy="65663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FB7C76B3-0777-D8C2-9AAE-78741AE90E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4941168"/>
            <a:ext cx="1123052" cy="65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50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E24E2-1C4D-2401-8F2A-712BA63F5C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7FE8304-2066-159D-2B28-29E8318F10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936"/>
            <a:ext cx="10800000" cy="2405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659C49-CD33-DAAF-C197-D8A0D985BBFF}"/>
              </a:ext>
            </a:extLst>
          </p:cNvPr>
          <p:cNvSpPr/>
          <p:nvPr/>
        </p:nvSpPr>
        <p:spPr bwMode="white">
          <a:xfrm>
            <a:off x="7358095" y="3282533"/>
            <a:ext cx="390476" cy="33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CC5201-4C2A-9917-5C37-6134240FA2AE}"/>
              </a:ext>
            </a:extLst>
          </p:cNvPr>
          <p:cNvSpPr/>
          <p:nvPr/>
        </p:nvSpPr>
        <p:spPr bwMode="white">
          <a:xfrm>
            <a:off x="10339047" y="3282533"/>
            <a:ext cx="390476" cy="33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B8BED6-4B48-0D86-74A9-F27EF61C238A}"/>
              </a:ext>
            </a:extLst>
          </p:cNvPr>
          <p:cNvSpPr/>
          <p:nvPr/>
        </p:nvSpPr>
        <p:spPr bwMode="white">
          <a:xfrm>
            <a:off x="7367619" y="4485408"/>
            <a:ext cx="380952" cy="3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1A1080-B329-B83C-221D-280D9F7D7338}"/>
              </a:ext>
            </a:extLst>
          </p:cNvPr>
          <p:cNvSpPr/>
          <p:nvPr/>
        </p:nvSpPr>
        <p:spPr bwMode="white">
          <a:xfrm>
            <a:off x="10348571" y="4485408"/>
            <a:ext cx="380952" cy="3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D5ED651-6A03-75ED-8E5C-4F73FE6FF7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12"/>
          <a:stretch/>
        </p:blipFill>
        <p:spPr>
          <a:xfrm>
            <a:off x="696600" y="5151070"/>
            <a:ext cx="10800000" cy="654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738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31D250C2-D66C-8169-5A97-CADC9D587E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293096"/>
            <a:ext cx="10800000" cy="2488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F30BDAC-DFD3-82FC-3F67-73BF0C58B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5409496"/>
            <a:ext cx="2303056" cy="74040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0B0E5B0-77D6-3918-7B46-1B2D3B2E03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5409496"/>
            <a:ext cx="2448272" cy="74845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D76350C-35F8-912F-7099-6839A7D48A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9723"/>
            <a:ext cx="10800000" cy="236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0AC46EB-714A-D323-9F82-99A3D1D40B0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72"/>
          <a:stretch/>
        </p:blipFill>
        <p:spPr>
          <a:xfrm>
            <a:off x="3648928" y="2919963"/>
            <a:ext cx="5543416" cy="1733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F1BC0D4-9837-B4AC-4125-2AF6FE8927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392" y="5347196"/>
            <a:ext cx="2448272" cy="76641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FA4F011-6F6A-BD6F-F7F4-5A75272D9D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9696" y="5365156"/>
            <a:ext cx="2448272" cy="74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67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795B83-891F-3AE2-B851-E7B3B4363D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2769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4FCF93-CBA7-6484-4E5C-3EB6AECBF8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8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33E25BA5-F151-CEE0-B2B1-E9866A4A27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3" y="980728"/>
            <a:ext cx="2520280" cy="70782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D4CC7D6-CD02-B590-0DBA-B83EAA4F2E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0744" y="1844824"/>
            <a:ext cx="2520280" cy="70782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AD8FD3B0-3282-221A-68C7-7B7BD002F0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992" y="1844824"/>
            <a:ext cx="2520280" cy="70782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68E71F81-95F0-3807-5234-506888519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7240" y="1844824"/>
            <a:ext cx="2520280" cy="707822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B56A22C1-3608-26B3-10B3-FEE471A133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9736" y="2752586"/>
            <a:ext cx="2520280" cy="696181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353F6A7C-C8E9-12D1-CBA2-6180CEF03B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2024" y="2752586"/>
            <a:ext cx="2520280" cy="69618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79CE77E6-A4E7-ABC5-7975-E4E9EBC141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4048" y="2708919"/>
            <a:ext cx="2520280" cy="739847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30EB3EA0-43FC-E271-029C-6A4D6126AC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048" y="4241333"/>
            <a:ext cx="4991952" cy="707823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F4E7338C-A4E7-42B7-1791-F38DF39E8DB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5052388"/>
            <a:ext cx="8760376" cy="112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119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2024-08-20T06:28:04Z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