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3" r:id="rId5"/>
    <p:sldId id="331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918972"/>
            <a:ext cx="11412677" cy="123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8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30478"/>
            <a:ext cx="10800000" cy="228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259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91428" y="3188757"/>
            <a:ext cx="380952" cy="26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523" y="3169641"/>
            <a:ext cx="333333" cy="27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2857" y="4966535"/>
            <a:ext cx="342857" cy="2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0476" y="4956977"/>
            <a:ext cx="333333" cy="27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3526541"/>
            <a:ext cx="8695903" cy="2422739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 flipV="1">
            <a:off x="1271464" y="4737910"/>
            <a:ext cx="2016224" cy="80204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3647728" y="4737910"/>
            <a:ext cx="2103600" cy="80204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085182" y="4737910"/>
            <a:ext cx="2103600" cy="80204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294317" y="4737910"/>
            <a:ext cx="7033931" cy="80460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358"/>
          <a:stretch>
            <a:fillRect/>
          </a:stretch>
        </p:blipFill>
        <p:spPr>
          <a:xfrm>
            <a:off x="767408" y="6051747"/>
            <a:ext cx="8760376" cy="54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2012444"/>
            <a:ext cx="1523810" cy="32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523" y="2461387"/>
            <a:ext cx="1857143" cy="29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523" y="2881675"/>
            <a:ext cx="1950853" cy="34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3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3134" y="2827726"/>
            <a:ext cx="782985" cy="83010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861" y="2814923"/>
            <a:ext cx="1507163" cy="83010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968" y="2852936"/>
            <a:ext cx="1521768" cy="80910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2780928"/>
            <a:ext cx="854993" cy="93800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1662794"/>
            <a:ext cx="1512168" cy="83010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5840" y="1556793"/>
            <a:ext cx="786000" cy="93610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6480" y="2827726"/>
            <a:ext cx="782985" cy="83010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814923"/>
            <a:ext cx="1507163" cy="830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684530"/>
            <a:ext cx="10045065" cy="201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2783205"/>
            <a:ext cx="10045065" cy="397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933159"/>
            <a:ext cx="219047" cy="24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1879600"/>
            <a:ext cx="380952" cy="32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1879600"/>
            <a:ext cx="380952" cy="32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809" y="1879600"/>
            <a:ext cx="380952" cy="32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4285" y="2883401"/>
            <a:ext cx="333333" cy="31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356992"/>
            <a:ext cx="8760376" cy="1121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2024-08-22T09:14:55Z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