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52" y="-1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59" b="21340"/>
          <a:stretch>
            <a:fillRect/>
          </a:stretch>
        </p:blipFill>
        <p:spPr>
          <a:xfrm>
            <a:off x="4460159" y="2956592"/>
            <a:ext cx="3271682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0"/>
          <a:stretch>
            <a:fillRect/>
          </a:stretch>
        </p:blipFill>
        <p:spPr>
          <a:xfrm>
            <a:off x="623392" y="836712"/>
            <a:ext cx="10729192" cy="339563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 flipV="1">
            <a:off x="1883121" y="2420888"/>
            <a:ext cx="1620591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3884388" y="2412504"/>
            <a:ext cx="4803902" cy="58444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063552" y="2420888"/>
            <a:ext cx="3312368" cy="58444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324548" y="2420888"/>
            <a:ext cx="1797054" cy="59283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688290" y="2420888"/>
            <a:ext cx="1620591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121602" y="2420888"/>
            <a:ext cx="3434684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3608767"/>
            <a:ext cx="720080" cy="487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895" y="3654135"/>
            <a:ext cx="625265" cy="487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2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692" y="2132856"/>
            <a:ext cx="1728828" cy="8022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2132856"/>
            <a:ext cx="1728828" cy="8022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32856"/>
            <a:ext cx="1728828" cy="8022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132856"/>
            <a:ext cx="1728828" cy="802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50" y="3068914"/>
            <a:ext cx="10800000" cy="272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6502" y="4271245"/>
            <a:ext cx="361904" cy="3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454" y="4271245"/>
            <a:ext cx="371428" cy="3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9835" y="5187307"/>
            <a:ext cx="371428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6502" y="5187307"/>
            <a:ext cx="361904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7454" y="5187307"/>
            <a:ext cx="371428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1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714" y="3202653"/>
            <a:ext cx="1971428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3202653"/>
            <a:ext cx="2409523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3383006"/>
            <a:ext cx="714285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4488904"/>
            <a:ext cx="4571428" cy="31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