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0" r:id="rId4"/>
    <p:sldId id="329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12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59" b="20681"/>
          <a:stretch>
            <a:fillRect/>
          </a:stretch>
        </p:blipFill>
        <p:spPr>
          <a:xfrm>
            <a:off x="4456178" y="2888940"/>
            <a:ext cx="3279645" cy="108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64" y="820437"/>
            <a:ext cx="10416480" cy="2626109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H="1" flipV="1">
            <a:off x="1632551" y="2420888"/>
            <a:ext cx="1367105" cy="638121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3287688" y="2373371"/>
            <a:ext cx="1512168" cy="70503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477211" y="2373371"/>
            <a:ext cx="3477985" cy="68563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6921013" y="2420888"/>
            <a:ext cx="1367105" cy="638121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8576150" y="2373371"/>
            <a:ext cx="1512168" cy="70503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765673" y="2373371"/>
            <a:ext cx="3477985" cy="68563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2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352" y="1988840"/>
            <a:ext cx="769841" cy="8538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916832"/>
            <a:ext cx="803273" cy="8538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916832"/>
            <a:ext cx="803273" cy="8538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068914"/>
            <a:ext cx="10800000" cy="2020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7466" y="4012361"/>
            <a:ext cx="380952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4609" y="4012361"/>
            <a:ext cx="390476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5085" y="4012361"/>
            <a:ext cx="380952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6990" y="4641326"/>
            <a:ext cx="390476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8418" y="4641326"/>
            <a:ext cx="390476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58095" y="3415558"/>
            <a:ext cx="695238" cy="31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6190" y="3406010"/>
            <a:ext cx="704761" cy="32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3333" y="3415558"/>
            <a:ext cx="714285" cy="305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8095" y="3434654"/>
            <a:ext cx="657142" cy="25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7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1448"/>
            <a:ext cx="10800000" cy="237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9523" y="4049236"/>
            <a:ext cx="380952" cy="32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9523" y="4527124"/>
            <a:ext cx="380952" cy="32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