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1" r:id="rId4"/>
    <p:sldId id="330" r:id="rId5"/>
    <p:sldId id="329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B8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94" autoAdjust="0"/>
    <p:restoredTop sz="94660"/>
  </p:normalViewPr>
  <p:slideViewPr>
    <p:cSldViewPr showGuides="1">
      <p:cViewPr>
        <p:scale>
          <a:sx n="66" d="100"/>
          <a:sy n="66" d="100"/>
        </p:scale>
        <p:origin x="-184" y="-1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 b="13641"/>
          <a:stretch>
            <a:fillRect/>
          </a:stretch>
        </p:blipFill>
        <p:spPr>
          <a:xfrm>
            <a:off x="3138008" y="2850758"/>
            <a:ext cx="5915985" cy="115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772321"/>
            <a:ext cx="10344472" cy="229663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33844" y="1920640"/>
            <a:ext cx="525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  <a:endParaRPr lang="zh-CN" altLang="en-US" sz="2800" dirty="0">
              <a:solidFill>
                <a:srgbClr val="19B8F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51984" y="1920640"/>
            <a:ext cx="525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  <a:endParaRPr lang="zh-CN" altLang="en-US" sz="2800" dirty="0">
              <a:solidFill>
                <a:srgbClr val="19B8F2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72464" y="1920640"/>
            <a:ext cx="525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  <a:endParaRPr lang="zh-CN" altLang="en-US" sz="2800" dirty="0">
              <a:solidFill>
                <a:srgbClr val="19B8F2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7568" y="2545740"/>
            <a:ext cx="525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  <a:endParaRPr lang="zh-CN" altLang="en-US" sz="2800" dirty="0">
              <a:solidFill>
                <a:srgbClr val="19B8F2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51984" y="2545740"/>
            <a:ext cx="525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  <a:endParaRPr lang="zh-CN" altLang="en-US" sz="2800" dirty="0">
              <a:solidFill>
                <a:srgbClr val="19B8F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t="4348"/>
          <a:stretch>
            <a:fillRect/>
          </a:stretch>
        </p:blipFill>
        <p:spPr>
          <a:xfrm>
            <a:off x="2567608" y="3573016"/>
            <a:ext cx="819875" cy="89124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/>
          <a:srcRect t="4348"/>
          <a:stretch>
            <a:fillRect/>
          </a:stretch>
        </p:blipFill>
        <p:spPr>
          <a:xfrm>
            <a:off x="1487488" y="3573016"/>
            <a:ext cx="864096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4348"/>
          <a:stretch>
            <a:fillRect/>
          </a:stretch>
        </p:blipFill>
        <p:spPr>
          <a:xfrm>
            <a:off x="5204116" y="2177718"/>
            <a:ext cx="819875" cy="8912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4348"/>
          <a:stretch>
            <a:fillRect/>
          </a:stretch>
        </p:blipFill>
        <p:spPr>
          <a:xfrm>
            <a:off x="2855640" y="2177718"/>
            <a:ext cx="864096" cy="9393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834285" y="2430321"/>
            <a:ext cx="257141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5238" y="2849977"/>
            <a:ext cx="238095" cy="26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t="4348"/>
          <a:stretch>
            <a:fillRect/>
          </a:stretch>
        </p:blipFill>
        <p:spPr>
          <a:xfrm>
            <a:off x="5995773" y="2177718"/>
            <a:ext cx="819875" cy="891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2087783"/>
            <a:ext cx="228571" cy="2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619" y="2097327"/>
            <a:ext cx="285714" cy="28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142" y="2717675"/>
            <a:ext cx="314285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2857" y="2717675"/>
            <a:ext cx="342858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959"/>
            <a:ext cx="10800000" cy="2108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53333" y="5050700"/>
            <a:ext cx="380952" cy="33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0952" y="5050700"/>
            <a:ext cx="380952" cy="33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1428" y="5050700"/>
            <a:ext cx="380952" cy="33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2420888"/>
            <a:ext cx="8810740" cy="2337033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75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" name="直接连接符 5"/>
          <p:cNvCxnSpPr/>
          <p:nvPr/>
        </p:nvCxnSpPr>
        <p:spPr>
          <a:xfrm flipH="1">
            <a:off x="1487488" y="3553916"/>
            <a:ext cx="1944216" cy="57554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1127448" y="3589404"/>
            <a:ext cx="2448272" cy="55967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075040" y="3589404"/>
            <a:ext cx="2037184" cy="55967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5879376" y="3553916"/>
            <a:ext cx="2232848" cy="5951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5144"/>
            <a:ext cx="10800000" cy="1138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8558095" y="5519017"/>
            <a:ext cx="342857" cy="30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