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124" y="44"/>
      </p:cViewPr>
      <p:guideLst>
        <p:guide orient="horz" pos="2160"/>
        <p:guide pos="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95" y="2863204"/>
            <a:ext cx="11570553" cy="1213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3809" y="2154639"/>
            <a:ext cx="371428" cy="30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2154639"/>
            <a:ext cx="371428" cy="30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984"/>
            <a:ext cx="10800000" cy="238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6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378928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997" y="5356713"/>
            <a:ext cx="3247619" cy="32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2000407"/>
            <a:ext cx="390476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