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272" y="2930328"/>
            <a:ext cx="6965455" cy="997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76FC9-D3CD-16D4-5FFF-5B68DB01E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764704"/>
            <a:ext cx="66808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9" y="1340768"/>
            <a:ext cx="4968552" cy="43053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1286695"/>
            <a:ext cx="4907677" cy="4359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66" y="776199"/>
            <a:ext cx="4629508" cy="60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7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88E52-8E70-9790-D12B-1BA1DE47B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836712"/>
            <a:ext cx="7715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A4FC5-1BB2-0898-B811-E5FF072EF247}"/>
              </a:ext>
            </a:extLst>
          </p:cNvPr>
          <p:cNvSpPr/>
          <p:nvPr/>
        </p:nvSpPr>
        <p:spPr bwMode="white">
          <a:xfrm>
            <a:off x="3540493" y="1769329"/>
            <a:ext cx="517058" cy="25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DB68D-F178-CC98-9083-3B30719BE78E}"/>
              </a:ext>
            </a:extLst>
          </p:cNvPr>
          <p:cNvSpPr/>
          <p:nvPr/>
        </p:nvSpPr>
        <p:spPr bwMode="white">
          <a:xfrm>
            <a:off x="7370806" y="2000781"/>
            <a:ext cx="551075" cy="24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08B9B-0B49-6CEE-743E-56976B751AD5}"/>
              </a:ext>
            </a:extLst>
          </p:cNvPr>
          <p:cNvSpPr/>
          <p:nvPr/>
        </p:nvSpPr>
        <p:spPr bwMode="white">
          <a:xfrm>
            <a:off x="3526886" y="2102892"/>
            <a:ext cx="1272235" cy="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BC9B20-8601-5918-F66C-B865CE8ECFB5}"/>
              </a:ext>
            </a:extLst>
          </p:cNvPr>
          <p:cNvSpPr/>
          <p:nvPr/>
        </p:nvSpPr>
        <p:spPr bwMode="white">
          <a:xfrm>
            <a:off x="7364002" y="2341152"/>
            <a:ext cx="1265431" cy="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3C5D28-C9DE-090E-BFB6-9E2AE379145D}"/>
              </a:ext>
            </a:extLst>
          </p:cNvPr>
          <p:cNvSpPr/>
          <p:nvPr/>
        </p:nvSpPr>
        <p:spPr bwMode="white">
          <a:xfrm>
            <a:off x="2921384" y="2831287"/>
            <a:ext cx="1074936" cy="23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9A586C-5B18-9884-F566-948DB60231F6}"/>
              </a:ext>
            </a:extLst>
          </p:cNvPr>
          <p:cNvSpPr/>
          <p:nvPr/>
        </p:nvSpPr>
        <p:spPr bwMode="white">
          <a:xfrm>
            <a:off x="6785713" y="3042317"/>
            <a:ext cx="1074936" cy="25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8448C2-E7FB-BED2-CC98-5D775D6BB89E}"/>
              </a:ext>
            </a:extLst>
          </p:cNvPr>
          <p:cNvSpPr/>
          <p:nvPr/>
        </p:nvSpPr>
        <p:spPr bwMode="white">
          <a:xfrm>
            <a:off x="4064355" y="5159426"/>
            <a:ext cx="571485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F07F2D-50E2-298F-2087-8086B56D9CC6}"/>
              </a:ext>
            </a:extLst>
          </p:cNvPr>
          <p:cNvSpPr/>
          <p:nvPr/>
        </p:nvSpPr>
        <p:spPr bwMode="white">
          <a:xfrm>
            <a:off x="8214427" y="5111774"/>
            <a:ext cx="517058" cy="21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C88B34-08FC-139A-6251-BCDE3B2BDD2C}"/>
              </a:ext>
            </a:extLst>
          </p:cNvPr>
          <p:cNvSpPr/>
          <p:nvPr/>
        </p:nvSpPr>
        <p:spPr bwMode="white">
          <a:xfrm>
            <a:off x="4064355" y="5499797"/>
            <a:ext cx="1285841" cy="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9426D7-160E-4363-EB53-8653A6D75B7F}"/>
              </a:ext>
            </a:extLst>
          </p:cNvPr>
          <p:cNvSpPr/>
          <p:nvPr/>
        </p:nvSpPr>
        <p:spPr bwMode="white">
          <a:xfrm>
            <a:off x="8214427" y="5438531"/>
            <a:ext cx="1387892" cy="25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D510A2-6D78-D164-CFFA-A137EADDE1D0}"/>
              </a:ext>
            </a:extLst>
          </p:cNvPr>
          <p:cNvSpPr/>
          <p:nvPr/>
        </p:nvSpPr>
        <p:spPr bwMode="white">
          <a:xfrm>
            <a:off x="3472459" y="6228192"/>
            <a:ext cx="1068133" cy="24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342E77-6F6C-6092-BA15-B2D8E05FFAAB}"/>
              </a:ext>
            </a:extLst>
          </p:cNvPr>
          <p:cNvSpPr/>
          <p:nvPr/>
        </p:nvSpPr>
        <p:spPr bwMode="white">
          <a:xfrm>
            <a:off x="7595318" y="6173732"/>
            <a:ext cx="1074936" cy="23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83432" y="908720"/>
            <a:ext cx="68772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05" y="869317"/>
            <a:ext cx="7056784" cy="57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6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779D2-2626-CBE2-5AF6-3FD8F8F12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9902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76E61-9226-D6F1-6E52-AFCA34120E67}"/>
              </a:ext>
            </a:extLst>
          </p:cNvPr>
          <p:cNvSpPr/>
          <p:nvPr/>
        </p:nvSpPr>
        <p:spPr bwMode="white">
          <a:xfrm>
            <a:off x="5855751" y="1978593"/>
            <a:ext cx="784860" cy="26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CAB53-2B25-9621-74AB-B596B72E7AB7}"/>
              </a:ext>
            </a:extLst>
          </p:cNvPr>
          <p:cNvSpPr/>
          <p:nvPr/>
        </p:nvSpPr>
        <p:spPr bwMode="white">
          <a:xfrm>
            <a:off x="7322409" y="1946874"/>
            <a:ext cx="1276389" cy="26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2390D9-1F88-E6E1-1A79-AC1E1609C561}"/>
              </a:ext>
            </a:extLst>
          </p:cNvPr>
          <p:cNvSpPr/>
          <p:nvPr/>
        </p:nvSpPr>
        <p:spPr bwMode="white">
          <a:xfrm>
            <a:off x="5895390" y="2763636"/>
            <a:ext cx="784860" cy="26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F0286E-9DFD-F993-7DB7-E3526BA5C0A6}"/>
              </a:ext>
            </a:extLst>
          </p:cNvPr>
          <p:cNvSpPr/>
          <p:nvPr/>
        </p:nvSpPr>
        <p:spPr bwMode="white">
          <a:xfrm>
            <a:off x="3001713" y="4072041"/>
            <a:ext cx="1046480" cy="26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471EA6-D3F1-91D2-BEE9-E637B3C13D14}"/>
              </a:ext>
            </a:extLst>
          </p:cNvPr>
          <p:cNvSpPr/>
          <p:nvPr/>
        </p:nvSpPr>
        <p:spPr bwMode="white">
          <a:xfrm>
            <a:off x="5903318" y="4119620"/>
            <a:ext cx="531168" cy="26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18E11C-7E4A-D1F6-5B47-82C87887FE52}"/>
              </a:ext>
            </a:extLst>
          </p:cNvPr>
          <p:cNvSpPr/>
          <p:nvPr/>
        </p:nvSpPr>
        <p:spPr bwMode="white">
          <a:xfrm>
            <a:off x="5816111" y="5428025"/>
            <a:ext cx="769004" cy="26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E4CF0A-8028-10AA-57BB-7249B2456F16}"/>
              </a:ext>
            </a:extLst>
          </p:cNvPr>
          <p:cNvSpPr/>
          <p:nvPr/>
        </p:nvSpPr>
        <p:spPr bwMode="white">
          <a:xfrm>
            <a:off x="5839895" y="6236857"/>
            <a:ext cx="776932" cy="26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704CDA-3CFB-59B2-129B-B5DB2C72B5DD}"/>
              </a:ext>
            </a:extLst>
          </p:cNvPr>
          <p:cNvSpPr/>
          <p:nvPr/>
        </p:nvSpPr>
        <p:spPr bwMode="white">
          <a:xfrm>
            <a:off x="7338265" y="6324084"/>
            <a:ext cx="1276389" cy="25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5400" y="1052736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836712"/>
            <a:ext cx="3022272" cy="5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0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19369-85BF-5EBB-8293-36039FD5F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5DAD0-C768-7B5B-5982-E68870614C81}"/>
              </a:ext>
            </a:extLst>
          </p:cNvPr>
          <p:cNvSpPr/>
          <p:nvPr/>
        </p:nvSpPr>
        <p:spPr bwMode="white">
          <a:xfrm>
            <a:off x="9100952" y="2438302"/>
            <a:ext cx="971429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494A6-43F7-7867-0E73-52FC2CE54815}"/>
              </a:ext>
            </a:extLst>
          </p:cNvPr>
          <p:cNvSpPr/>
          <p:nvPr/>
        </p:nvSpPr>
        <p:spPr bwMode="white">
          <a:xfrm>
            <a:off x="9186666" y="4086720"/>
            <a:ext cx="638095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DF2263-24D6-1F24-B6AD-324F18EFB468}"/>
              </a:ext>
            </a:extLst>
          </p:cNvPr>
          <p:cNvSpPr/>
          <p:nvPr/>
        </p:nvSpPr>
        <p:spPr bwMode="white">
          <a:xfrm>
            <a:off x="2853333" y="4677482"/>
            <a:ext cx="990476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AF323-F459-97FE-0BE7-687433F1FD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392" y="836712"/>
            <a:ext cx="6411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697F0-EFDC-791E-CC8A-FA702AE8EC4F}"/>
              </a:ext>
            </a:extLst>
          </p:cNvPr>
          <p:cNvSpPr/>
          <p:nvPr/>
        </p:nvSpPr>
        <p:spPr bwMode="white">
          <a:xfrm>
            <a:off x="3930659" y="1804337"/>
            <a:ext cx="440983" cy="18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CA81A3-F9BC-A17D-552E-1A436A404233}"/>
              </a:ext>
            </a:extLst>
          </p:cNvPr>
          <p:cNvSpPr/>
          <p:nvPr/>
        </p:nvSpPr>
        <p:spPr bwMode="white">
          <a:xfrm>
            <a:off x="7882547" y="2189124"/>
            <a:ext cx="220491" cy="16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64887-FC94-2305-A583-59719FDF2944}"/>
              </a:ext>
            </a:extLst>
          </p:cNvPr>
          <p:cNvSpPr/>
          <p:nvPr/>
        </p:nvSpPr>
        <p:spPr bwMode="white">
          <a:xfrm>
            <a:off x="3647978" y="3026602"/>
            <a:ext cx="457944" cy="2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80E24D-7A60-8EEC-CA93-3C8E50A38101}"/>
              </a:ext>
            </a:extLst>
          </p:cNvPr>
          <p:cNvSpPr/>
          <p:nvPr/>
        </p:nvSpPr>
        <p:spPr bwMode="white">
          <a:xfrm>
            <a:off x="7820357" y="5578644"/>
            <a:ext cx="463597" cy="2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F150C3-438E-1D95-BB24-BE0D1B4FC57D}"/>
              </a:ext>
            </a:extLst>
          </p:cNvPr>
          <p:cNvSpPr/>
          <p:nvPr/>
        </p:nvSpPr>
        <p:spPr bwMode="white">
          <a:xfrm>
            <a:off x="4060693" y="6155824"/>
            <a:ext cx="209184" cy="19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61" y="860089"/>
            <a:ext cx="6438767" cy="63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0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C92D7-0717-7BC3-0BA0-AA422454B8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908720"/>
            <a:ext cx="62106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3F8C9E-09DD-CF4E-28C1-81AFB96F39D7}"/>
              </a:ext>
            </a:extLst>
          </p:cNvPr>
          <p:cNvSpPr/>
          <p:nvPr/>
        </p:nvSpPr>
        <p:spPr bwMode="white">
          <a:xfrm>
            <a:off x="4386088" y="4617997"/>
            <a:ext cx="208117" cy="16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95410-67FB-D5DE-469C-2D69CB50EE4C}"/>
              </a:ext>
            </a:extLst>
          </p:cNvPr>
          <p:cNvSpPr/>
          <p:nvPr/>
        </p:nvSpPr>
        <p:spPr bwMode="white">
          <a:xfrm>
            <a:off x="6779437" y="4601560"/>
            <a:ext cx="230024" cy="19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937D37-094F-8E4B-6E25-54CDC59A042B}"/>
              </a:ext>
            </a:extLst>
          </p:cNvPr>
          <p:cNvSpPr/>
          <p:nvPr/>
        </p:nvSpPr>
        <p:spPr bwMode="white">
          <a:xfrm>
            <a:off x="4692787" y="5122064"/>
            <a:ext cx="268361" cy="17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4A836-D106-3543-FA2F-5BFBB860B6D2}"/>
              </a:ext>
            </a:extLst>
          </p:cNvPr>
          <p:cNvSpPr/>
          <p:nvPr/>
        </p:nvSpPr>
        <p:spPr bwMode="white">
          <a:xfrm>
            <a:off x="6982077" y="5122064"/>
            <a:ext cx="191686" cy="1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1424" y="957542"/>
            <a:ext cx="4104456" cy="455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09" y="957542"/>
            <a:ext cx="3220416" cy="55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1AC14-5817-721A-0AE0-35D397947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83828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62127-C768-9DEB-1E4A-5BBDF9A9242E}"/>
              </a:ext>
            </a:extLst>
          </p:cNvPr>
          <p:cNvSpPr/>
          <p:nvPr/>
        </p:nvSpPr>
        <p:spPr bwMode="white">
          <a:xfrm>
            <a:off x="7506459" y="3365436"/>
            <a:ext cx="288298" cy="2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B6C5D-7187-D717-036D-A14BEC6333D3}"/>
              </a:ext>
            </a:extLst>
          </p:cNvPr>
          <p:cNvSpPr/>
          <p:nvPr/>
        </p:nvSpPr>
        <p:spPr bwMode="white">
          <a:xfrm>
            <a:off x="7528636" y="5244972"/>
            <a:ext cx="199591" cy="2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464" y="105273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967635"/>
            <a:ext cx="3312368" cy="60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1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B8067-8E84-D6B4-6A1A-B6ECCA378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0" y="764704"/>
            <a:ext cx="107703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425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72B52-ADB4-5E26-9BC8-1DDD73F7C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9229F-861C-B559-E194-BF9218CD80BB}"/>
              </a:ext>
            </a:extLst>
          </p:cNvPr>
          <p:cNvSpPr/>
          <p:nvPr/>
        </p:nvSpPr>
        <p:spPr bwMode="white">
          <a:xfrm>
            <a:off x="6586666" y="1228118"/>
            <a:ext cx="1047619" cy="4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A8F76-238C-0AF3-5A73-94D7AA457C4C}"/>
              </a:ext>
            </a:extLst>
          </p:cNvPr>
          <p:cNvSpPr/>
          <p:nvPr/>
        </p:nvSpPr>
        <p:spPr bwMode="white">
          <a:xfrm>
            <a:off x="6767618" y="2276048"/>
            <a:ext cx="3648861" cy="5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3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BB5F0-40BF-D549-5FC6-67CEB55A42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74683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D919D-F579-5CFF-92D4-7BD38D32405C}"/>
              </a:ext>
            </a:extLst>
          </p:cNvPr>
          <p:cNvSpPr/>
          <p:nvPr/>
        </p:nvSpPr>
        <p:spPr bwMode="white">
          <a:xfrm>
            <a:off x="5803446" y="2101196"/>
            <a:ext cx="612484" cy="21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BD8E1-3F17-DA36-E334-29B99B0A4EC5}"/>
              </a:ext>
            </a:extLst>
          </p:cNvPr>
          <p:cNvSpPr/>
          <p:nvPr/>
        </p:nvSpPr>
        <p:spPr bwMode="white">
          <a:xfrm>
            <a:off x="5849547" y="2693924"/>
            <a:ext cx="625656" cy="20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418EBE-235E-0E89-7105-70B44CA88574}"/>
              </a:ext>
            </a:extLst>
          </p:cNvPr>
          <p:cNvSpPr/>
          <p:nvPr/>
        </p:nvSpPr>
        <p:spPr bwMode="white">
          <a:xfrm>
            <a:off x="5770517" y="3899136"/>
            <a:ext cx="658585" cy="21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5D21A-38D7-F442-0942-F5E490D85643}"/>
              </a:ext>
            </a:extLst>
          </p:cNvPr>
          <p:cNvSpPr/>
          <p:nvPr/>
        </p:nvSpPr>
        <p:spPr bwMode="white">
          <a:xfrm>
            <a:off x="5810032" y="4682853"/>
            <a:ext cx="619070" cy="21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9FB065-AF78-CA2A-7560-17AA329D0BC8}"/>
              </a:ext>
            </a:extLst>
          </p:cNvPr>
          <p:cNvSpPr/>
          <p:nvPr/>
        </p:nvSpPr>
        <p:spPr bwMode="white">
          <a:xfrm>
            <a:off x="5823204" y="5301924"/>
            <a:ext cx="619070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9416" y="980728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72" y="936829"/>
            <a:ext cx="5040560" cy="66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72739-076A-6C04-E46D-8CF99C4E6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9A9AF-45B0-FD69-5531-98CBC14E4A3D}"/>
              </a:ext>
            </a:extLst>
          </p:cNvPr>
          <p:cNvSpPr/>
          <p:nvPr/>
        </p:nvSpPr>
        <p:spPr bwMode="white">
          <a:xfrm>
            <a:off x="4007768" y="6002511"/>
            <a:ext cx="2026517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86024-57AD-5BBF-8DDA-4E6DEEF1D914}"/>
              </a:ext>
            </a:extLst>
          </p:cNvPr>
          <p:cNvSpPr/>
          <p:nvPr/>
        </p:nvSpPr>
        <p:spPr bwMode="white">
          <a:xfrm>
            <a:off x="8510476" y="6002511"/>
            <a:ext cx="2057142" cy="4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58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67</cp:revision>
  <dcterms:created xsi:type="dcterms:W3CDTF">2015-09-16T06:44:00Z</dcterms:created>
  <dcterms:modified xsi:type="dcterms:W3CDTF">2024-08-15T10:02:57Z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