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3" r:id="rId4"/>
    <p:sldId id="352" r:id="rId5"/>
    <p:sldId id="351" r:id="rId6"/>
    <p:sldId id="349" r:id="rId7"/>
    <p:sldId id="348" r:id="rId8"/>
    <p:sldId id="347" r:id="rId9"/>
    <p:sldId id="346" r:id="rId10"/>
    <p:sldId id="345" r:id="rId11"/>
    <p:sldId id="344" r:id="rId12"/>
    <p:sldId id="342" r:id="rId13"/>
    <p:sldId id="341" r:id="rId14"/>
    <p:sldId id="340" r:id="rId15"/>
    <p:sldId id="338" r:id="rId16"/>
    <p:sldId id="337" r:id="rId17"/>
    <p:sldId id="336" r:id="rId18"/>
    <p:sldId id="334" r:id="rId19"/>
    <p:sldId id="333" r:id="rId20"/>
    <p:sldId id="331" r:id="rId21"/>
    <p:sldId id="330" r:id="rId22"/>
    <p:sldId id="328" r:id="rId23"/>
    <p:sldId id="327" r:id="rId24"/>
    <p:sldId id="326" r:id="rId25"/>
    <p:sldId id="354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3093926"/>
            <a:ext cx="10801200" cy="670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3FB0F-9371-51D1-B4F5-DE4A257856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4548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726241"/>
            <a:ext cx="3993187" cy="3057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CDB296-15AC-57CA-A62B-FEDFEA4C56DD}"/>
              </a:ext>
            </a:extLst>
          </p:cNvPr>
          <p:cNvSpPr/>
          <p:nvPr/>
        </p:nvSpPr>
        <p:spPr bwMode="white">
          <a:xfrm>
            <a:off x="10343619" y="1276350"/>
            <a:ext cx="352380" cy="39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53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7E29D-901E-9CC3-ACEB-B8D8AD059F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AAE1F3-5F1D-26FA-ED1F-96A18F687BBD}"/>
              </a:ext>
            </a:extLst>
          </p:cNvPr>
          <p:cNvSpPr/>
          <p:nvPr/>
        </p:nvSpPr>
        <p:spPr bwMode="white">
          <a:xfrm>
            <a:off x="10386666" y="2047437"/>
            <a:ext cx="333333" cy="37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79475E8-4813-AC12-B022-E69BE82554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6"/>
          <a:stretch/>
        </p:blipFill>
        <p:spPr>
          <a:xfrm>
            <a:off x="3047960" y="2708920"/>
            <a:ext cx="6096080" cy="3789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089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A794DE-9BAA-BB1B-F65A-197AA8C163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0800000" cy="362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79475E8-4813-AC12-B022-E69BE82554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6"/>
          <a:stretch/>
        </p:blipFill>
        <p:spPr>
          <a:xfrm>
            <a:off x="6960096" y="1700808"/>
            <a:ext cx="4608512" cy="2864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540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134AD-709A-218E-4601-D4A4B448FF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C0387A-A4FE-FAC2-A23C-F788B25A4ED7}"/>
              </a:ext>
            </a:extLst>
          </p:cNvPr>
          <p:cNvSpPr/>
          <p:nvPr/>
        </p:nvSpPr>
        <p:spPr bwMode="white">
          <a:xfrm>
            <a:off x="10386666" y="1151844"/>
            <a:ext cx="333333" cy="3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7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5DAE4-DB76-192E-D69C-6EC6926F35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3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10DB8DD-EF1C-C86A-DED7-31AF5A8187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/>
          <a:stretch/>
        </p:blipFill>
        <p:spPr>
          <a:xfrm>
            <a:off x="3047960" y="2650088"/>
            <a:ext cx="6096080" cy="4159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777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0FE682-3F67-0091-D708-A24EF6FCE8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98046B-63AE-2CD0-19E0-BFC1B153E67C}"/>
              </a:ext>
            </a:extLst>
          </p:cNvPr>
          <p:cNvSpPr/>
          <p:nvPr/>
        </p:nvSpPr>
        <p:spPr bwMode="white">
          <a:xfrm>
            <a:off x="10367619" y="1105162"/>
            <a:ext cx="361904" cy="38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10DB8DD-EF1C-C86A-DED7-31AF5A8187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/>
          <a:stretch/>
        </p:blipFill>
        <p:spPr>
          <a:xfrm>
            <a:off x="3287688" y="3429000"/>
            <a:ext cx="4920248" cy="335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253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E067BD-37F6-9334-33BA-C3CEF312DD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812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E05EF2-61FD-01F7-6820-83AC5F0CE38A}"/>
              </a:ext>
            </a:extLst>
          </p:cNvPr>
          <p:cNvSpPr/>
          <p:nvPr/>
        </p:nvSpPr>
        <p:spPr bwMode="white">
          <a:xfrm>
            <a:off x="9787939" y="2760035"/>
            <a:ext cx="341169" cy="3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10DB8DD-EF1C-C86A-DED7-31AF5A8187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/>
          <a:stretch/>
        </p:blipFill>
        <p:spPr>
          <a:xfrm>
            <a:off x="8112224" y="4005064"/>
            <a:ext cx="3816424" cy="260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958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43128-8A6D-549E-FB54-D4616D751E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51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C5D3F88-A51E-E30B-4E39-762F5D2AF3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/>
        </p:blipFill>
        <p:spPr>
          <a:xfrm>
            <a:off x="7608168" y="3333290"/>
            <a:ext cx="3695405" cy="352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811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2C5D3F88-A51E-E30B-4E39-762F5D2AF3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/>
        </p:blipFill>
        <p:spPr>
          <a:xfrm>
            <a:off x="4248297" y="3327533"/>
            <a:ext cx="3695405" cy="352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7236903-8F22-82E3-9B6A-4F06F73B4F9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9BAE3A-1E9A-2E63-E35F-61B9A6CEF6F6}"/>
              </a:ext>
            </a:extLst>
          </p:cNvPr>
          <p:cNvSpPr/>
          <p:nvPr/>
        </p:nvSpPr>
        <p:spPr bwMode="white">
          <a:xfrm>
            <a:off x="9662857" y="1009243"/>
            <a:ext cx="542856" cy="42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CB8913-072D-692F-FACF-7D18F387D18C}"/>
              </a:ext>
            </a:extLst>
          </p:cNvPr>
          <p:cNvSpPr/>
          <p:nvPr/>
        </p:nvSpPr>
        <p:spPr bwMode="white">
          <a:xfrm>
            <a:off x="9177142" y="2793068"/>
            <a:ext cx="980952" cy="43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01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782162-A6D3-1EC2-5296-BC5FFBD610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FDB0A5-74A1-68AF-C62F-20A1F3466890}"/>
              </a:ext>
            </a:extLst>
          </p:cNvPr>
          <p:cNvSpPr/>
          <p:nvPr/>
        </p:nvSpPr>
        <p:spPr bwMode="white">
          <a:xfrm>
            <a:off x="9520000" y="1942602"/>
            <a:ext cx="361905" cy="37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C5D3F88-A51E-E30B-4E39-762F5D2AF3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/>
        </p:blipFill>
        <p:spPr>
          <a:xfrm>
            <a:off x="8400256" y="3356992"/>
            <a:ext cx="3242434" cy="3092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DA835F0-90E0-999F-CC26-D4FA34AD518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286127"/>
            <a:ext cx="10800000" cy="189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421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BA0C7-148E-10FC-85AB-AEF01F3E9B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BD95A-3B7E-D5C3-BA34-7B417F538E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696BE8-0029-4EFD-A11D-424E45206E2E}"/>
              </a:ext>
            </a:extLst>
          </p:cNvPr>
          <p:cNvSpPr/>
          <p:nvPr/>
        </p:nvSpPr>
        <p:spPr bwMode="white">
          <a:xfrm>
            <a:off x="7680177" y="1848816"/>
            <a:ext cx="1125538" cy="5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D5A0BB-225E-B6EE-C35A-F4141122E105}"/>
              </a:ext>
            </a:extLst>
          </p:cNvPr>
          <p:cNvSpPr/>
          <p:nvPr/>
        </p:nvSpPr>
        <p:spPr bwMode="white">
          <a:xfrm>
            <a:off x="8072380" y="2745610"/>
            <a:ext cx="304761" cy="37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C5D3F88-A51E-E30B-4E39-762F5D2AF3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/>
        </p:blipFill>
        <p:spPr>
          <a:xfrm>
            <a:off x="4248297" y="3333290"/>
            <a:ext cx="3695405" cy="352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011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835C8-0DF4-D96D-86B9-ED84C727A1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49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CDC1B2B-8213-F889-1B0B-3115279A78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4496897" y="4077072"/>
            <a:ext cx="3198206" cy="2601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405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F196E9-8CDC-7807-7CC7-90AAA85181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2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EB0243-6B5F-77A6-AE1A-0E0C84906EB5}"/>
              </a:ext>
            </a:extLst>
          </p:cNvPr>
          <p:cNvSpPr/>
          <p:nvPr/>
        </p:nvSpPr>
        <p:spPr bwMode="white">
          <a:xfrm>
            <a:off x="9520000" y="1971304"/>
            <a:ext cx="361905" cy="38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CDC1B2B-8213-F889-1B0B-3115279A78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6888088" y="2924944"/>
            <a:ext cx="3629009" cy="2951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33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24262-6F7F-24E7-ADB8-35102D5D7C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2265E1-6A9C-F798-9901-67801339EECC}"/>
              </a:ext>
            </a:extLst>
          </p:cNvPr>
          <p:cNvSpPr/>
          <p:nvPr/>
        </p:nvSpPr>
        <p:spPr bwMode="white">
          <a:xfrm>
            <a:off x="3986666" y="2793580"/>
            <a:ext cx="1677286" cy="46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CDC1B2B-8213-F889-1B0B-3115279A78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4727848" y="3554955"/>
            <a:ext cx="4047375" cy="329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02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88115E-C292-6039-DAC3-48D6FC6944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45"/>
          <a:stretch/>
        </p:blipFill>
        <p:spPr>
          <a:xfrm>
            <a:off x="720000" y="827999"/>
            <a:ext cx="10800000" cy="252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01D26E-A38B-ED10-FD0E-84A91491C4E7}"/>
              </a:ext>
            </a:extLst>
          </p:cNvPr>
          <p:cNvSpPr/>
          <p:nvPr/>
        </p:nvSpPr>
        <p:spPr bwMode="white">
          <a:xfrm>
            <a:off x="4748571" y="1915252"/>
            <a:ext cx="990476" cy="36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CFA2D4-B0C5-909D-1D7A-F1001B0BA9F4}"/>
              </a:ext>
            </a:extLst>
          </p:cNvPr>
          <p:cNvSpPr/>
          <p:nvPr/>
        </p:nvSpPr>
        <p:spPr bwMode="white">
          <a:xfrm>
            <a:off x="4329523" y="2754535"/>
            <a:ext cx="447619" cy="43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CDC1B2B-8213-F889-1B0B-3115279A78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4072312" y="3566183"/>
            <a:ext cx="4047375" cy="329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443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88115E-C292-6039-DAC3-48D6FC6944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40"/>
          <a:stretch/>
        </p:blipFill>
        <p:spPr>
          <a:xfrm>
            <a:off x="551384" y="764704"/>
            <a:ext cx="10800000" cy="2596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E3B68C-5E7C-A5D5-F518-D4273C58413E}"/>
              </a:ext>
            </a:extLst>
          </p:cNvPr>
          <p:cNvSpPr/>
          <p:nvPr/>
        </p:nvSpPr>
        <p:spPr bwMode="white">
          <a:xfrm>
            <a:off x="6589479" y="1845104"/>
            <a:ext cx="990476" cy="37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CDC1B2B-8213-F889-1B0B-3115279A78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4072312" y="3429000"/>
            <a:ext cx="4047375" cy="329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047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8EA306-AF84-3A35-D06D-3BAFE95AD1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516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4FF662-1461-5FBB-EC00-35A6D4F257F7}"/>
              </a:ext>
            </a:extLst>
          </p:cNvPr>
          <p:cNvSpPr/>
          <p:nvPr/>
        </p:nvSpPr>
        <p:spPr bwMode="white">
          <a:xfrm>
            <a:off x="9367408" y="4365205"/>
            <a:ext cx="580952" cy="38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CDC1B2B-8213-F889-1B0B-3115279A78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4940140" y="4913201"/>
            <a:ext cx="2311719" cy="1880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613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4F9E10-B913-0423-76D0-74F6751A9B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9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A1A6AC-8179-2464-3C83-803AC46D8797}"/>
              </a:ext>
            </a:extLst>
          </p:cNvPr>
          <p:cNvSpPr/>
          <p:nvPr/>
        </p:nvSpPr>
        <p:spPr bwMode="white">
          <a:xfrm>
            <a:off x="10339047" y="1132900"/>
            <a:ext cx="361904" cy="38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53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46039-8479-E262-E947-D58C7FCC84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5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B870BC-1977-DE86-EDC2-5071DBDA9C6E}"/>
              </a:ext>
            </a:extLst>
          </p:cNvPr>
          <p:cNvSpPr/>
          <p:nvPr/>
        </p:nvSpPr>
        <p:spPr bwMode="white">
          <a:xfrm>
            <a:off x="10367619" y="2010356"/>
            <a:ext cx="352380" cy="3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55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6F647-F3F9-8439-B48B-1681BE0C22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200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4542528-01E5-C360-2419-F28060C74E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/>
        </p:blipFill>
        <p:spPr>
          <a:xfrm>
            <a:off x="3769543" y="2492896"/>
            <a:ext cx="4652914" cy="3881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70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9A2430-3E82-D604-CAA9-301280A61A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840E01-9E9B-D369-0021-FFF7764E1918}"/>
              </a:ext>
            </a:extLst>
          </p:cNvPr>
          <p:cNvSpPr/>
          <p:nvPr/>
        </p:nvSpPr>
        <p:spPr bwMode="white">
          <a:xfrm>
            <a:off x="10339047" y="1238864"/>
            <a:ext cx="419048" cy="37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4542528-01E5-C360-2419-F28060C74E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/>
        </p:blipFill>
        <p:spPr>
          <a:xfrm>
            <a:off x="4259796" y="3573016"/>
            <a:ext cx="3672408" cy="306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798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38749F-8B44-41ED-754C-7251DCAB49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800000" cy="44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E391E7-FD0D-E1C4-2DCB-06F0DD40CB3A}"/>
              </a:ext>
            </a:extLst>
          </p:cNvPr>
          <p:cNvSpPr/>
          <p:nvPr/>
        </p:nvSpPr>
        <p:spPr bwMode="white">
          <a:xfrm>
            <a:off x="10271011" y="1113044"/>
            <a:ext cx="361904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4542528-01E5-C360-2419-F28060C74E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/>
        </p:blipFill>
        <p:spPr>
          <a:xfrm>
            <a:off x="8184232" y="2204864"/>
            <a:ext cx="3528392" cy="294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088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EBB855-E1E9-A509-966F-3894CED898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10800000" cy="5506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49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B090C-523D-8AB5-F3CB-F24A01E404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3F0348-F35C-B1C0-9F4B-7489ECDBE336}"/>
              </a:ext>
            </a:extLst>
          </p:cNvPr>
          <p:cNvSpPr/>
          <p:nvPr/>
        </p:nvSpPr>
        <p:spPr bwMode="white">
          <a:xfrm>
            <a:off x="10329523" y="1123251"/>
            <a:ext cx="419047" cy="38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428340"/>
            <a:ext cx="4320480" cy="330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65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64</cp:revision>
  <dcterms:created xsi:type="dcterms:W3CDTF">2015-09-16T06:44:00Z</dcterms:created>
  <dcterms:modified xsi:type="dcterms:W3CDTF">2024-08-15T06:35:00Z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