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62" r:id="rId5"/>
    <p:sldId id="361" r:id="rId6"/>
    <p:sldId id="360" r:id="rId7"/>
    <p:sldId id="359" r:id="rId8"/>
    <p:sldId id="358" r:id="rId9"/>
    <p:sldId id="357" r:id="rId10"/>
    <p:sldId id="356" r:id="rId11"/>
    <p:sldId id="355" r:id="rId12"/>
    <p:sldId id="353" r:id="rId13"/>
    <p:sldId id="351" r:id="rId14"/>
    <p:sldId id="350" r:id="rId15"/>
    <p:sldId id="349" r:id="rId16"/>
    <p:sldId id="348" r:id="rId17"/>
    <p:sldId id="347" r:id="rId18"/>
    <p:sldId id="346" r:id="rId19"/>
    <p:sldId id="345" r:id="rId20"/>
    <p:sldId id="344" r:id="rId21"/>
    <p:sldId id="343" r:id="rId22"/>
    <p:sldId id="341" r:id="rId23"/>
    <p:sldId id="339" r:id="rId24"/>
    <p:sldId id="338" r:id="rId25"/>
    <p:sldId id="337" r:id="rId26"/>
    <p:sldId id="336" r:id="rId27"/>
    <p:sldId id="335" r:id="rId28"/>
    <p:sldId id="333" r:id="rId29"/>
    <p:sldId id="332" r:id="rId30"/>
    <p:sldId id="331" r:id="rId31"/>
    <p:sldId id="364" r:id="rId32"/>
    <p:sldId id="328" r:id="rId33"/>
    <p:sldId id="365" r:id="rId34"/>
    <p:sldId id="327" r:id="rId35"/>
    <p:sldId id="326" r:id="rId36"/>
    <p:sldId id="325" r:id="rId37"/>
  </p:sldIdLst>
  <p:sldSz cx="12192000" cy="6858000"/>
  <p:notesSz cx="6858000" cy="9144000"/>
  <p:custDataLst>
    <p:tags r:id="rId4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4" d="100"/>
          <a:sy n="104" d="100"/>
        </p:scale>
        <p:origin x="59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1" Type="http://schemas.openxmlformats.org/officeDocument/2006/relationships/tags" Target="tags/tag1.xml"/><Relationship Id="rId40" Type="http://schemas.openxmlformats.org/officeDocument/2006/relationships/tableStyles" Target="tableStyles.xml"/><Relationship Id="rId4" Type="http://schemas.openxmlformats.org/officeDocument/2006/relationships/slide" Target="slides/slide2.xml"/><Relationship Id="rId39" Type="http://schemas.openxmlformats.org/officeDocument/2006/relationships/viewProps" Target="viewProps.xml"/><Relationship Id="rId38" Type="http://schemas.openxmlformats.org/officeDocument/2006/relationships/presProps" Target="presProps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7.png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0.png"/><Relationship Id="rId1" Type="http://schemas.openxmlformats.org/officeDocument/2006/relationships/image" Target="../media/image3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4.png"/><Relationship Id="rId1" Type="http://schemas.openxmlformats.org/officeDocument/2006/relationships/image" Target="../media/image43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4.png"/><Relationship Id="rId1" Type="http://schemas.openxmlformats.org/officeDocument/2006/relationships/image" Target="../media/image43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4.png"/><Relationship Id="rId1" Type="http://schemas.openxmlformats.org/officeDocument/2006/relationships/image" Target="../media/image45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4.png"/><Relationship Id="rId1" Type="http://schemas.openxmlformats.org/officeDocument/2006/relationships/image" Target="../media/image4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51141" y="2708920"/>
            <a:ext cx="7689718" cy="106393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620688"/>
            <a:ext cx="10800000" cy="25909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62666" y="2649619"/>
            <a:ext cx="333333" cy="3810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3207392"/>
            <a:ext cx="10800000" cy="35326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028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891"/>
          <a:stretch>
            <a:fillRect/>
          </a:stretch>
        </p:blipFill>
        <p:spPr>
          <a:xfrm>
            <a:off x="4583832" y="3711609"/>
            <a:ext cx="3024336" cy="31463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6068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86666" y="1095373"/>
            <a:ext cx="333333" cy="3724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891"/>
          <a:stretch>
            <a:fillRect/>
          </a:stretch>
        </p:blipFill>
        <p:spPr>
          <a:xfrm>
            <a:off x="4416112" y="3358400"/>
            <a:ext cx="3359776" cy="34953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836712"/>
            <a:ext cx="10800000" cy="44530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15027" y="1132307"/>
            <a:ext cx="361904" cy="3718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1071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6122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39047" y="2000636"/>
            <a:ext cx="419048" cy="381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4641" y="3717032"/>
            <a:ext cx="9502717" cy="23373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54"/>
          <a:stretch>
            <a:fillRect/>
          </a:stretch>
        </p:blipFill>
        <p:spPr>
          <a:xfrm>
            <a:off x="720090" y="828040"/>
            <a:ext cx="10304780" cy="58413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25019" y="1856036"/>
            <a:ext cx="336214" cy="3730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120679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796482" y="2015889"/>
            <a:ext cx="303441" cy="3483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538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39047" y="1990397"/>
            <a:ext cx="371428" cy="3811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1544" y="908720"/>
            <a:ext cx="9439017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7852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262857" y="2478137"/>
            <a:ext cx="742857" cy="3147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977142" y="2478137"/>
            <a:ext cx="1104762" cy="3338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691428" y="3079055"/>
            <a:ext cx="1485714" cy="3433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025" y="3773170"/>
            <a:ext cx="9738995" cy="30848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92035" y="2880360"/>
            <a:ext cx="4279265" cy="2493645"/>
          </a:xfrm>
          <a:prstGeom prst="rect">
            <a:avLst/>
          </a:prstGeom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960" y="620395"/>
            <a:ext cx="9738995" cy="31997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192260" y="2277110"/>
            <a:ext cx="640080" cy="670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080" y="3501349"/>
            <a:ext cx="10800000" cy="26494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6281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67619" y="2013068"/>
            <a:ext cx="323809" cy="3727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9690" y="2709545"/>
            <a:ext cx="4276725" cy="24930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645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10476" y="1981229"/>
            <a:ext cx="419047" cy="3812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0009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348571" y="3361831"/>
            <a:ext cx="419047" cy="3810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263609"/>
            <a:ext cx="10800000" cy="43306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3308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39047" y="1991437"/>
            <a:ext cx="361904" cy="381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560" y="3618230"/>
            <a:ext cx="9426575" cy="30835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080" y="548640"/>
            <a:ext cx="9426575" cy="30695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079230" y="2997200"/>
            <a:ext cx="497840" cy="608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104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980728"/>
            <a:ext cx="10800000" cy="25643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7452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729523" y="1886053"/>
            <a:ext cx="1066666" cy="495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079776" y="2780928"/>
            <a:ext cx="2232248" cy="5200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573104"/>
            <a:ext cx="10800000" cy="25217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5443809" y="4547425"/>
            <a:ext cx="1085714" cy="4298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786666" y="5416673"/>
            <a:ext cx="2580952" cy="487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bldLvl="0" animBg="1"/>
      <p:bldP spid="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171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767619" y="1515152"/>
            <a:ext cx="1114284" cy="3244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281904" y="2736760"/>
            <a:ext cx="723809" cy="2958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920000" y="2727216"/>
            <a:ext cx="752379" cy="3435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091428" y="3338019"/>
            <a:ext cx="1504761" cy="3054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729523" y="3328475"/>
            <a:ext cx="1485714" cy="3435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01"/>
          <a:stretch>
            <a:fillRect/>
          </a:stretch>
        </p:blipFill>
        <p:spPr>
          <a:xfrm>
            <a:off x="695960" y="692785"/>
            <a:ext cx="10800080" cy="43930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5429333" y="1778636"/>
            <a:ext cx="4980953" cy="485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67428" y="2664535"/>
            <a:ext cx="523809" cy="4762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727575" y="3434080"/>
            <a:ext cx="2493645" cy="605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146541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1295"/>
          <a:stretch>
            <a:fillRect/>
          </a:stretch>
        </p:blipFill>
        <p:spPr>
          <a:xfrm>
            <a:off x="767408" y="692697"/>
            <a:ext cx="10800000" cy="25922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386455" y="2600153"/>
            <a:ext cx="2104761" cy="4959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748360" y="2600153"/>
            <a:ext cx="2638095" cy="4959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17758" y="3437950"/>
            <a:ext cx="4356484" cy="330068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1967"/>
          <a:stretch>
            <a:fillRect/>
          </a:stretch>
        </p:blipFill>
        <p:spPr>
          <a:xfrm>
            <a:off x="767408" y="980728"/>
            <a:ext cx="10800000" cy="16794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2310265" y="1029311"/>
            <a:ext cx="2647619" cy="4959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748360" y="1038848"/>
            <a:ext cx="2142857" cy="4864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310265" y="1925816"/>
            <a:ext cx="2123809" cy="4482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672064" y="1916279"/>
            <a:ext cx="2714391" cy="4959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8747" y="3066294"/>
            <a:ext cx="4554506" cy="34507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10" grpId="0" animBg="1"/>
      <p:bldP spid="12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3998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024761" y="990247"/>
            <a:ext cx="457142" cy="439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00952" y="1849211"/>
            <a:ext cx="1038095" cy="496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843809" y="2736807"/>
            <a:ext cx="1647619" cy="4581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91428" y="3633947"/>
            <a:ext cx="542857" cy="4294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424761" y="3614859"/>
            <a:ext cx="2671239" cy="4867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262857" y="3614859"/>
            <a:ext cx="2676190" cy="4867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072380" y="4492910"/>
            <a:ext cx="2095238" cy="496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23992" y="4215180"/>
            <a:ext cx="3528392" cy="26732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11" grpId="0" animBg="1"/>
      <p:bldP spid="12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4900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377142" y="999640"/>
            <a:ext cx="1114285" cy="429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10476" y="1715314"/>
            <a:ext cx="3289379" cy="6316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758095" y="1756293"/>
            <a:ext cx="2802401" cy="5497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520000" y="2681252"/>
            <a:ext cx="8961904" cy="5559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510476" y="3669623"/>
            <a:ext cx="523809" cy="3909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33182" y="3581907"/>
            <a:ext cx="4125635" cy="312578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11" grpId="0" animBg="1"/>
      <p:bldP spid="1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2401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034285" y="1533095"/>
            <a:ext cx="1847619" cy="343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815238" y="3372064"/>
            <a:ext cx="771428" cy="3049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752185" y="3372064"/>
            <a:ext cx="432048" cy="2763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186666" y="4000934"/>
            <a:ext cx="723809" cy="2667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243809" y="3972349"/>
            <a:ext cx="790475" cy="314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072380" y="4582162"/>
            <a:ext cx="742857" cy="2953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390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462857" y="942315"/>
            <a:ext cx="1542857" cy="342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958095" y="942315"/>
            <a:ext cx="3038095" cy="342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929523" y="2152170"/>
            <a:ext cx="742857" cy="3524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272380" y="2780914"/>
            <a:ext cx="780952" cy="2953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091428" y="3381078"/>
            <a:ext cx="1542857" cy="3334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920000" y="3981242"/>
            <a:ext cx="1495238" cy="342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4815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35091" y="4437112"/>
            <a:ext cx="5921818" cy="230198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1150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596190" y="999468"/>
            <a:ext cx="314285" cy="266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6388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86666" y="1104265"/>
            <a:ext cx="333333" cy="381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496" y="3573016"/>
            <a:ext cx="7578002" cy="294579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6175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39047" y="1095484"/>
            <a:ext cx="419048" cy="3725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496" y="3573016"/>
            <a:ext cx="7578002" cy="294579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35</vt:i4>
      </vt:variant>
    </vt:vector>
  </HeadingPairs>
  <TitlesOfParts>
    <vt:vector size="4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69</cp:revision>
  <dcterms:created xsi:type="dcterms:W3CDTF">2015-09-16T06:44:00Z</dcterms:created>
  <dcterms:modified xsi:type="dcterms:W3CDTF">2024-08-15T15:39:05Z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