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7" r:id="rId5"/>
    <p:sldId id="346" r:id="rId6"/>
    <p:sldId id="344" r:id="rId7"/>
    <p:sldId id="343" r:id="rId8"/>
    <p:sldId id="342" r:id="rId9"/>
    <p:sldId id="341" r:id="rId10"/>
    <p:sldId id="340" r:id="rId11"/>
    <p:sldId id="338" r:id="rId12"/>
    <p:sldId id="337" r:id="rId13"/>
    <p:sldId id="335" r:id="rId14"/>
    <p:sldId id="334" r:id="rId15"/>
    <p:sldId id="333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7388" y="2996952"/>
            <a:ext cx="11017224" cy="7233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44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96190" y="2876324"/>
            <a:ext cx="371428" cy="381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95400" y="5229199"/>
            <a:ext cx="5976664" cy="743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979"/>
          <a:stretch>
            <a:fillRect/>
          </a:stretch>
        </p:blipFill>
        <p:spPr>
          <a:xfrm>
            <a:off x="911225" y="1628775"/>
            <a:ext cx="10800080" cy="792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55" y="908467"/>
            <a:ext cx="5760640" cy="8286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40411" y="1844571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02" y="2493164"/>
            <a:ext cx="10800000" cy="3293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48115" y="3285490"/>
            <a:ext cx="3115310" cy="2251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2067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08728" y="3882574"/>
            <a:ext cx="339140" cy="35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52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1896841"/>
            <a:ext cx="419047" cy="381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6456" y="3501008"/>
            <a:ext cx="4159087" cy="31391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45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23"/>
          <a:stretch>
            <a:fillRect/>
          </a:stretch>
        </p:blipFill>
        <p:spPr>
          <a:xfrm>
            <a:off x="4565830" y="4073319"/>
            <a:ext cx="3060340" cy="2720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95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076560"/>
            <a:ext cx="323809" cy="372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23"/>
          <a:stretch>
            <a:fillRect/>
          </a:stretch>
        </p:blipFill>
        <p:spPr>
          <a:xfrm>
            <a:off x="4331804" y="3501008"/>
            <a:ext cx="3528392" cy="3137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11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1914168"/>
            <a:ext cx="419047" cy="381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23"/>
          <a:stretch>
            <a:fillRect/>
          </a:stretch>
        </p:blipFill>
        <p:spPr>
          <a:xfrm>
            <a:off x="7536160" y="3212976"/>
            <a:ext cx="3378017" cy="3003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72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24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62857" y="1066850"/>
            <a:ext cx="2609523" cy="45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58095" y="1964933"/>
            <a:ext cx="1000000" cy="353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5856" y="2780928"/>
            <a:ext cx="4404509" cy="37531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94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10476" y="1781819"/>
            <a:ext cx="990476" cy="419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39047" y="1781819"/>
            <a:ext cx="1009522" cy="419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7142" y="2621180"/>
            <a:ext cx="961904" cy="410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2764" y="3317235"/>
            <a:ext cx="4146471" cy="35333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84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24761" y="2547030"/>
            <a:ext cx="780952" cy="343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67619" y="3177342"/>
            <a:ext cx="704761" cy="30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64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53333" y="1896634"/>
            <a:ext cx="1457142" cy="43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2380" y="4367853"/>
            <a:ext cx="685714" cy="391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3966" y="3421538"/>
            <a:ext cx="4024067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47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72380" y="2730385"/>
            <a:ext cx="7647619" cy="401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0639" y="3429000"/>
            <a:ext cx="3850721" cy="3281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5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43809" y="904377"/>
            <a:ext cx="1838095" cy="353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77142" y="1534504"/>
            <a:ext cx="685714" cy="295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24761" y="1563146"/>
            <a:ext cx="238095" cy="267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4761" y="2183725"/>
            <a:ext cx="409523" cy="267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67619" y="3415336"/>
            <a:ext cx="933333" cy="295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91428" y="3415336"/>
            <a:ext cx="933333" cy="295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70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00952" y="1610018"/>
            <a:ext cx="742857" cy="333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43809" y="2239448"/>
            <a:ext cx="771428" cy="343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284984"/>
            <a:ext cx="10800000" cy="3199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115047" y="3475988"/>
            <a:ext cx="752380" cy="324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72190" y="4125402"/>
            <a:ext cx="276190" cy="26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53142" y="4125402"/>
            <a:ext cx="266666" cy="26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76952" y="4727066"/>
            <a:ext cx="790476" cy="296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15047" y="4727066"/>
            <a:ext cx="771428" cy="296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15047" y="5347830"/>
            <a:ext cx="1399999" cy="296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00761" y="5978144"/>
            <a:ext cx="1390476" cy="296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876952" y="5978144"/>
            <a:ext cx="1380952" cy="296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43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3333" y="2193809"/>
            <a:ext cx="1866666" cy="343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53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720000" y="2723552"/>
            <a:ext cx="247619" cy="266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42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91428" y="1095904"/>
            <a:ext cx="266666" cy="26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64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1953516"/>
            <a:ext cx="361904" cy="391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95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067000"/>
            <a:ext cx="352380" cy="382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32828"/>
            <a:ext cx="10800000" cy="2543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367619" y="4613154"/>
            <a:ext cx="352380" cy="472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2024-08-15T14:59:49Z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