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5" r:id="rId5"/>
    <p:sldId id="364" r:id="rId6"/>
    <p:sldId id="363" r:id="rId7"/>
    <p:sldId id="362" r:id="rId8"/>
    <p:sldId id="361" r:id="rId9"/>
    <p:sldId id="360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4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>
            <a:fillRect/>
          </a:stretch>
        </p:blipFill>
        <p:spPr>
          <a:xfrm>
            <a:off x="3552016" y="2959079"/>
            <a:ext cx="5087968" cy="939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3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52272"/>
            <a:ext cx="295237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04" y="3284984"/>
            <a:ext cx="8514791" cy="3299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00530"/>
            <a:ext cx="295237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154" y="4005064"/>
            <a:ext cx="6921692" cy="2681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88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75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86627"/>
            <a:ext cx="285714" cy="29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372" y="2708920"/>
            <a:ext cx="6465255" cy="400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086127"/>
            <a:ext cx="295238" cy="30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854786"/>
            <a:ext cx="6300700" cy="3903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93" y="764704"/>
            <a:ext cx="106812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8930" y="1484630"/>
            <a:ext cx="3968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95562"/>
            <a:ext cx="10800000" cy="264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061" y="3439375"/>
            <a:ext cx="5565877" cy="3383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2316017"/>
            <a:ext cx="333333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686114"/>
            <a:ext cx="266666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529" y="3717032"/>
            <a:ext cx="3478941" cy="2830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092076" y="2420888"/>
            <a:ext cx="4007848" cy="425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22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503" y="2390864"/>
            <a:ext cx="333333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3567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6558" y="1103783"/>
            <a:ext cx="304761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6744072" y="1556792"/>
            <a:ext cx="3825199" cy="406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66364"/>
            <a:ext cx="266666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092076" y="2276872"/>
            <a:ext cx="4007848" cy="425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17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801150"/>
            <a:ext cx="676190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488080"/>
            <a:ext cx="1533333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234" y="3140968"/>
            <a:ext cx="6307532" cy="3528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057042"/>
            <a:ext cx="838095" cy="3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1753717"/>
            <a:ext cx="5784112" cy="3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0952" y="2479023"/>
            <a:ext cx="399999" cy="3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166154"/>
            <a:ext cx="5485714" cy="37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21" y="3933056"/>
            <a:ext cx="4881958" cy="2730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783731"/>
            <a:ext cx="9380952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517896"/>
            <a:ext cx="504761" cy="2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061" y="4482012"/>
            <a:ext cx="4161878" cy="2328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1723388"/>
            <a:ext cx="352380" cy="3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1742438"/>
            <a:ext cx="400000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1704337"/>
            <a:ext cx="800000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1428" y="2409218"/>
            <a:ext cx="752379" cy="33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7619" y="3114098"/>
            <a:ext cx="790476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333" y="3133149"/>
            <a:ext cx="771428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024" y="3637380"/>
            <a:ext cx="4867952" cy="321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999872"/>
            <a:ext cx="428571" cy="35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999872"/>
            <a:ext cx="809523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1716011"/>
            <a:ext cx="819047" cy="3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2413053"/>
            <a:ext cx="809523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095" y="2413053"/>
            <a:ext cx="819047" cy="37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7142" y="3138740"/>
            <a:ext cx="361904" cy="31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024" y="3637380"/>
            <a:ext cx="4867952" cy="321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10800000" cy="584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8" y="1037760"/>
            <a:ext cx="828655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1743322"/>
            <a:ext cx="809523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0952" y="2420280"/>
            <a:ext cx="2076189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8095" y="3125842"/>
            <a:ext cx="1980952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024" y="3637380"/>
            <a:ext cx="4867952" cy="321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3133725"/>
            <a:ext cx="94277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939" y="4293097"/>
            <a:ext cx="3883997" cy="25649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3723640"/>
            <a:ext cx="816673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6"/>
          <a:stretch>
            <a:fillRect/>
          </a:stretch>
        </p:blipFill>
        <p:spPr>
          <a:xfrm>
            <a:off x="720090" y="828040"/>
            <a:ext cx="10507345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061210"/>
            <a:ext cx="6551930" cy="4068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0705" y="2778125"/>
            <a:ext cx="526161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1038533"/>
            <a:ext cx="2485714" cy="373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1727557"/>
            <a:ext cx="1628571" cy="39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93" y="2991040"/>
            <a:ext cx="5345384" cy="33194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673" y="3314214"/>
            <a:ext cx="6148982" cy="29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6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952010"/>
            <a:ext cx="2514285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1648380"/>
            <a:ext cx="438095" cy="3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238" y="1657919"/>
            <a:ext cx="1285713" cy="3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354289"/>
            <a:ext cx="1228571" cy="36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809" y="2363828"/>
            <a:ext cx="352380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652" y="3577988"/>
            <a:ext cx="4968552" cy="30854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775" y="3702039"/>
            <a:ext cx="6148982" cy="29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971211"/>
            <a:ext cx="2523809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9047" y="1668181"/>
            <a:ext cx="780952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2374698"/>
            <a:ext cx="1619047" cy="37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19" y="3356992"/>
            <a:ext cx="5081607" cy="31556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243" y="3540594"/>
            <a:ext cx="6148982" cy="29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047847"/>
            <a:ext cx="1685714" cy="37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1745626"/>
            <a:ext cx="2495238" cy="3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476" y="1764743"/>
            <a:ext cx="361904" cy="33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2452964"/>
            <a:ext cx="1238095" cy="35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2472081"/>
            <a:ext cx="304761" cy="29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56" y="3438306"/>
            <a:ext cx="5081607" cy="31556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018" y="3530107"/>
            <a:ext cx="6148982" cy="2972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14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6082" y="1353999"/>
            <a:ext cx="1714286" cy="3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273" y="2825054"/>
            <a:ext cx="6545453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999537"/>
            <a:ext cx="1228571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1695220"/>
            <a:ext cx="771428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2390903"/>
            <a:ext cx="276190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6190" y="2390903"/>
            <a:ext cx="238094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762" y="3364852"/>
            <a:ext cx="5984475" cy="316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28623"/>
            <a:ext cx="285714" cy="30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91563"/>
            <a:ext cx="3816424" cy="3741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1037553"/>
            <a:ext cx="285715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1723370"/>
            <a:ext cx="314285" cy="30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1704319"/>
            <a:ext cx="866666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1904" y="3133103"/>
            <a:ext cx="333333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869" y="3782447"/>
            <a:ext cx="5824262" cy="3075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45721"/>
            <a:ext cx="333333" cy="29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068960"/>
            <a:ext cx="3744416" cy="367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047493"/>
            <a:ext cx="342858" cy="2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061" y="2564904"/>
            <a:ext cx="3889878" cy="3813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5" y="765205"/>
            <a:ext cx="10800000" cy="1957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9504"/>
            <a:ext cx="10800000" cy="294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180" y="4435270"/>
            <a:ext cx="295237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934"/>
            <a:ext cx="10800000" cy="259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43180" y="2158919"/>
            <a:ext cx="285714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jRjYjNlY2Q0OTZhMzE0MGQyMmQwMzExNjc3ZDdhOGM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2024-08-15T14:44:32Z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