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1" r:id="rId8"/>
    <p:sldId id="339" r:id="rId9"/>
    <p:sldId id="338" r:id="rId10"/>
    <p:sldId id="347" r:id="rId11"/>
    <p:sldId id="336" r:id="rId12"/>
    <p:sldId id="335" r:id="rId13"/>
    <p:sldId id="334" r:id="rId14"/>
    <p:sldId id="333" r:id="rId15"/>
    <p:sldId id="331" r:id="rId16"/>
    <p:sldId id="330" r:id="rId17"/>
    <p:sldId id="329" r:id="rId18"/>
    <p:sldId id="327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0625" y="1844675"/>
            <a:ext cx="7270115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72433"/>
            <a:ext cx="10800000" cy="441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424" y="2688077"/>
            <a:ext cx="360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55" b="-1549"/>
          <a:stretch>
            <a:fillRect/>
          </a:stretch>
        </p:blipFill>
        <p:spPr>
          <a:xfrm>
            <a:off x="335360" y="883865"/>
            <a:ext cx="10800000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0800000" cy="478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9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047249"/>
            <a:ext cx="361904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9523" y="2810785"/>
            <a:ext cx="419047" cy="37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4149080"/>
            <a:ext cx="3283261" cy="2643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9275"/>
            <a:ext cx="10241915" cy="410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3" r="37391" b="46817"/>
          <a:stretch>
            <a:fillRect/>
          </a:stretch>
        </p:blipFill>
        <p:spPr>
          <a:xfrm>
            <a:off x="1703070" y="4581525"/>
            <a:ext cx="3249295" cy="212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83" r="18966"/>
          <a:stretch>
            <a:fillRect/>
          </a:stretch>
        </p:blipFill>
        <p:spPr>
          <a:xfrm>
            <a:off x="5087620" y="4220845"/>
            <a:ext cx="6649720" cy="219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123431"/>
            <a:ext cx="419047" cy="3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770143"/>
            <a:ext cx="4982007" cy="3441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0800000" cy="359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892" y="1822685"/>
            <a:ext cx="419047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57" y="4102078"/>
            <a:ext cx="3880699" cy="26142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282574"/>
            <a:ext cx="6777669" cy="2314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42"/>
          <a:stretch>
            <a:fillRect/>
          </a:stretch>
        </p:blipFill>
        <p:spPr>
          <a:xfrm>
            <a:off x="622935" y="620395"/>
            <a:ext cx="10800080" cy="8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5014554"/>
            <a:ext cx="10800000" cy="163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9460" y="6103420"/>
            <a:ext cx="685714" cy="38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951" y="1412756"/>
            <a:ext cx="4392488" cy="3693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1123653"/>
            <a:ext cx="419047" cy="3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3809" y="2001081"/>
            <a:ext cx="371428" cy="38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2849897"/>
            <a:ext cx="3349441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488" y="3717032"/>
            <a:ext cx="4104456" cy="4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048" y="3591322"/>
            <a:ext cx="3816424" cy="320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125" y="3645535"/>
            <a:ext cx="9646285" cy="306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90" y="621030"/>
            <a:ext cx="9647555" cy="310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3054985"/>
            <a:ext cx="47434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9735" y="3717290"/>
            <a:ext cx="3469005" cy="291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3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62857" y="1973444"/>
            <a:ext cx="733333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952" y="2593894"/>
            <a:ext cx="1380952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3233434"/>
            <a:ext cx="742857" cy="27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3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3809" y="971033"/>
            <a:ext cx="1047619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904" y="1590849"/>
            <a:ext cx="1161904" cy="33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0" y="2210664"/>
            <a:ext cx="1180952" cy="34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809" y="2708920"/>
            <a:ext cx="761904" cy="44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761" y="4098719"/>
            <a:ext cx="695238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81904" y="2632598"/>
            <a:ext cx="304761" cy="26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970924"/>
            <a:ext cx="276190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0476" y="2228664"/>
            <a:ext cx="247619" cy="2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16" y="3374714"/>
            <a:ext cx="10800000" cy="2517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385735" y="4213940"/>
            <a:ext cx="276190" cy="26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773178"/>
            <a:ext cx="266666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193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662857" y="3658463"/>
            <a:ext cx="314285" cy="26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30"/>
          <a:stretch>
            <a:fillRect/>
          </a:stretch>
        </p:blipFill>
        <p:spPr>
          <a:xfrm>
            <a:off x="622935" y="1845310"/>
            <a:ext cx="10800080" cy="353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66"/>
          <a:stretch>
            <a:fillRect/>
          </a:stretch>
        </p:blipFill>
        <p:spPr>
          <a:xfrm>
            <a:off x="695325" y="2247900"/>
            <a:ext cx="10800080" cy="403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551180" y="5949315"/>
            <a:ext cx="5255895" cy="572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48"/>
          <a:stretch>
            <a:fillRect/>
          </a:stretch>
        </p:blipFill>
        <p:spPr>
          <a:xfrm>
            <a:off x="623570" y="621071"/>
            <a:ext cx="10800080" cy="1626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47952" y="1686843"/>
            <a:ext cx="526870" cy="52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" b="34620"/>
          <a:stretch>
            <a:fillRect/>
          </a:stretch>
        </p:blipFill>
        <p:spPr>
          <a:xfrm>
            <a:off x="842546" y="2276872"/>
            <a:ext cx="10800000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08720"/>
            <a:ext cx="3888432" cy="1015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2024-08-15T15:05:03Z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