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8" r:id="rId5"/>
    <p:sldId id="344" r:id="rId6"/>
    <p:sldId id="347" r:id="rId7"/>
    <p:sldId id="342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793" userDrawn="1">
          <p15:clr>
            <a:srgbClr val="A4A3A4"/>
          </p15:clr>
        </p15:guide>
        <p15:guide id="4" orient="horz" pos="1026" userDrawn="1">
          <p15:clr>
            <a:srgbClr val="A4A3A4"/>
          </p15:clr>
        </p15:guide>
        <p15:guide id="5" orient="horz" pos="2976" userDrawn="1">
          <p15:clr>
            <a:srgbClr val="A4A3A4"/>
          </p15:clr>
        </p15:guide>
        <p15:guide id="6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2A2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72"/>
        <p:guide pos="3840"/>
        <p:guide pos="4793"/>
        <p:guide orient="horz" pos="1026"/>
        <p:guide orient="horz" pos="2976"/>
        <p:guide pos="70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0968" y="2956987"/>
            <a:ext cx="6970064" cy="944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3"/>
          <a:stretch>
            <a:fillRect/>
          </a:stretch>
        </p:blipFill>
        <p:spPr>
          <a:xfrm>
            <a:off x="1859828" y="1255700"/>
            <a:ext cx="8472344" cy="434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3119968" y="1484784"/>
            <a:ext cx="5952064" cy="489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0" y="1627771"/>
            <a:ext cx="7416824" cy="360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392" y="3187772"/>
            <a:ext cx="1170135" cy="38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3189365"/>
            <a:ext cx="1872208" cy="38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5698" y="4097320"/>
            <a:ext cx="1316006" cy="36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796" y="4077072"/>
            <a:ext cx="384596" cy="38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087" y="908720"/>
            <a:ext cx="4582237" cy="23542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078144"/>
            <a:ext cx="7273840" cy="270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408" y="2625547"/>
            <a:ext cx="1152128" cy="53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68" y="3549786"/>
            <a:ext cx="360040" cy="45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4497" y="2078144"/>
            <a:ext cx="7128792" cy="18435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087" y="908720"/>
            <a:ext cx="4582237" cy="235421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420888"/>
            <a:ext cx="7200800" cy="183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323" y="3449645"/>
            <a:ext cx="396043" cy="41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9896" y="2706849"/>
            <a:ext cx="720080" cy="33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8088" y="2686919"/>
            <a:ext cx="422096" cy="35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366" y="2706849"/>
            <a:ext cx="1080170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9776" y="3439236"/>
            <a:ext cx="360040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63352" y="2420888"/>
            <a:ext cx="7103880" cy="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519" y="908720"/>
            <a:ext cx="4464496" cy="228744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72816"/>
            <a:ext cx="6980791" cy="353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421" y="2852936"/>
            <a:ext cx="1116123" cy="4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7762" y="2862471"/>
            <a:ext cx="1717998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482" y="3730246"/>
            <a:ext cx="426950" cy="42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7763" y="3680666"/>
            <a:ext cx="1357958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5955" y="3729990"/>
            <a:ext cx="108648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087" y="908720"/>
            <a:ext cx="4582237" cy="23542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12" y="1803703"/>
            <a:ext cx="6624687" cy="305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306" y="1928608"/>
            <a:ext cx="738082" cy="36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8907" y="3539774"/>
            <a:ext cx="1126653" cy="2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08" y="4215568"/>
            <a:ext cx="360040" cy="41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9656" y="3539775"/>
            <a:ext cx="648072" cy="27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87412" y="1803703"/>
            <a:ext cx="6516700" cy="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87412" y="4851755"/>
            <a:ext cx="6516700" cy="6485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718482"/>
            <a:ext cx="3867938" cy="273030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>
            <a:fillRect/>
          </a:stretch>
        </p:blipFill>
        <p:spPr>
          <a:xfrm>
            <a:off x="467360" y="1988800"/>
            <a:ext cx="6896100" cy="310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32" y="2116513"/>
            <a:ext cx="1080120" cy="35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963" y="3657633"/>
            <a:ext cx="1057549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35" y="2835524"/>
            <a:ext cx="1541017" cy="4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67221" y="5093716"/>
            <a:ext cx="6780907" cy="950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816422"/>
            <a:ext cx="4548251" cy="2344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37" y="2305921"/>
            <a:ext cx="7150124" cy="2803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424" y="2948060"/>
            <a:ext cx="1152128" cy="5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888" y="3449644"/>
            <a:ext cx="1152128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21597" y="2305921"/>
            <a:ext cx="7006107" cy="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7368" y="5109614"/>
            <a:ext cx="7020000" cy="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030" y="898701"/>
            <a:ext cx="4464496" cy="228744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8" y="2125838"/>
            <a:ext cx="7000248" cy="282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5629" y="2770354"/>
            <a:ext cx="1109742" cy="4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769" y="3628110"/>
            <a:ext cx="386860" cy="4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2231" y="2433785"/>
            <a:ext cx="911522" cy="42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3409" y="3256141"/>
            <a:ext cx="360040" cy="4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67581" y="3207778"/>
            <a:ext cx="360040" cy="4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3409" y="4124001"/>
            <a:ext cx="1224135" cy="38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282" y="862943"/>
            <a:ext cx="4548251" cy="23448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8571" y="4444567"/>
            <a:ext cx="838095" cy="41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4482736"/>
            <a:ext cx="352380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4454109"/>
            <a:ext cx="866666" cy="40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857" y="4444567"/>
            <a:ext cx="885714" cy="41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7142" y="4435024"/>
            <a:ext cx="876190" cy="41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720000" y="5312925"/>
            <a:ext cx="10560576" cy="0"/>
          </a:xfrm>
          <a:prstGeom prst="line">
            <a:avLst/>
          </a:prstGeom>
          <a:ln w="19050">
            <a:solidFill>
              <a:srgbClr val="2A2A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36080" y="2551619"/>
            <a:ext cx="7272808" cy="1754761"/>
            <a:chOff x="463370" y="1525029"/>
            <a:chExt cx="8134858" cy="219200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370" y="1525029"/>
              <a:ext cx="8134858" cy="21920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cxnSp>
          <p:nvCxnSpPr>
            <p:cNvPr id="8" name="直接连接符 7"/>
            <p:cNvCxnSpPr/>
            <p:nvPr/>
          </p:nvCxnSpPr>
          <p:spPr>
            <a:xfrm flipV="1">
              <a:off x="479425" y="1525029"/>
              <a:ext cx="7992839" cy="10655"/>
            </a:xfrm>
            <a:prstGeom prst="line">
              <a:avLst/>
            </a:prstGeom>
            <a:ln w="19050"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" name="矩形 3"/>
          <p:cNvSpPr/>
          <p:nvPr/>
        </p:nvSpPr>
        <p:spPr bwMode="white">
          <a:xfrm>
            <a:off x="951808" y="2823926"/>
            <a:ext cx="1039735" cy="34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4115" y="2749358"/>
            <a:ext cx="1105661" cy="41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845" y="3573016"/>
            <a:ext cx="65861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568" y="3541856"/>
            <a:ext cx="476190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221" y="881735"/>
            <a:ext cx="4464496" cy="22874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91344" y="2204864"/>
            <a:ext cx="7272808" cy="2664296"/>
            <a:chOff x="479425" y="1510922"/>
            <a:chExt cx="8319476" cy="343024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25" y="1510922"/>
              <a:ext cx="8319476" cy="343024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cxnSp>
          <p:nvCxnSpPr>
            <p:cNvPr id="9" name="直接连接符 8"/>
            <p:cNvCxnSpPr/>
            <p:nvPr/>
          </p:nvCxnSpPr>
          <p:spPr>
            <a:xfrm>
              <a:off x="479425" y="1510922"/>
              <a:ext cx="8208863" cy="0"/>
            </a:xfrm>
            <a:prstGeom prst="line">
              <a:avLst/>
            </a:prstGeom>
            <a:ln w="19050">
              <a:solidFill>
                <a:srgbClr val="2A2A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" name="矩形 3"/>
          <p:cNvSpPr/>
          <p:nvPr/>
        </p:nvSpPr>
        <p:spPr bwMode="white">
          <a:xfrm>
            <a:off x="767408" y="2833060"/>
            <a:ext cx="1121326" cy="3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685" y="3645024"/>
            <a:ext cx="703755" cy="31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9491" y="2749104"/>
            <a:ext cx="792088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259" y="1052622"/>
            <a:ext cx="4548251" cy="23448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879976" y="2762927"/>
            <a:ext cx="720080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040" y="3717032"/>
            <a:ext cx="4355614" cy="264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954" y="1564656"/>
            <a:ext cx="10566092" cy="37570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1693" y="3429000"/>
            <a:ext cx="923809" cy="4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122" y="3862359"/>
            <a:ext cx="895238" cy="6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192" y="3933056"/>
            <a:ext cx="504056" cy="52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8836" y="4581128"/>
            <a:ext cx="390476" cy="44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82665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5016" y="2268196"/>
            <a:ext cx="320746" cy="28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590" y="2611226"/>
            <a:ext cx="342615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9902" y="3180509"/>
            <a:ext cx="65607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7821" y="3333778"/>
            <a:ext cx="306168" cy="26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8308" y="3508942"/>
            <a:ext cx="277008" cy="27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5604" y="3866569"/>
            <a:ext cx="335325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6885" y="4567226"/>
            <a:ext cx="656072" cy="29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6723" y="5129211"/>
            <a:ext cx="597754" cy="25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6699" y="5326271"/>
            <a:ext cx="291587" cy="21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74108" y="5815271"/>
            <a:ext cx="605044" cy="27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35560" y="925895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826" y="925895"/>
            <a:ext cx="4645793" cy="614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9"/>
          <a:stretch>
            <a:fillRect/>
          </a:stretch>
        </p:blipFill>
        <p:spPr>
          <a:xfrm>
            <a:off x="622881" y="1916801"/>
            <a:ext cx="10800000" cy="74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32" b="24103"/>
          <a:stretch>
            <a:fillRect/>
          </a:stretch>
        </p:blipFill>
        <p:spPr>
          <a:xfrm>
            <a:off x="1199327" y="2925677"/>
            <a:ext cx="1080000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384" y="692820"/>
            <a:ext cx="85452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9164" y="1763843"/>
            <a:ext cx="233599" cy="1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12" y="2088167"/>
            <a:ext cx="173315" cy="2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905" y="2457745"/>
            <a:ext cx="233599" cy="20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2764" y="2502999"/>
            <a:ext cx="180851" cy="2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0299" y="3106393"/>
            <a:ext cx="173315" cy="2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2853" y="5361575"/>
            <a:ext cx="233599" cy="1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1074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" r="7316"/>
          <a:stretch>
            <a:fillRect/>
          </a:stretch>
        </p:blipFill>
        <p:spPr>
          <a:xfrm>
            <a:off x="1919536" y="1614727"/>
            <a:ext cx="8184312" cy="509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775520" y="1114714"/>
            <a:ext cx="8712968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1895832" y="1340768"/>
            <a:ext cx="8400336" cy="432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77</cp:revision>
  <dcterms:created xsi:type="dcterms:W3CDTF">2015-09-16T06:44:00Z</dcterms:created>
  <dcterms:modified xsi:type="dcterms:W3CDTF">2024-08-15T16:42:30Z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