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9" r:id="rId5"/>
    <p:sldId id="358" r:id="rId6"/>
    <p:sldId id="357" r:id="rId7"/>
    <p:sldId id="356" r:id="rId8"/>
    <p:sldId id="355" r:id="rId9"/>
    <p:sldId id="351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6" r:id="rId22"/>
    <p:sldId id="335" r:id="rId23"/>
    <p:sldId id="334" r:id="rId24"/>
    <p:sldId id="332" r:id="rId25"/>
    <p:sldId id="331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1164" y="2852936"/>
            <a:ext cx="7109671" cy="9479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46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134089"/>
            <a:ext cx="352380" cy="382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6"/>
          <a:stretch>
            <a:fillRect/>
          </a:stretch>
        </p:blipFill>
        <p:spPr>
          <a:xfrm>
            <a:off x="4164084" y="2852936"/>
            <a:ext cx="3863832" cy="3731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800000" cy="2766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2479" y="1141981"/>
            <a:ext cx="419048" cy="38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6"/>
          <a:stretch>
            <a:fillRect/>
          </a:stretch>
        </p:blipFill>
        <p:spPr>
          <a:xfrm>
            <a:off x="4151784" y="3519832"/>
            <a:ext cx="3456384" cy="3338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1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047262"/>
            <a:ext cx="361904" cy="38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272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4538" y="3789040"/>
            <a:ext cx="8402923" cy="26562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800000" cy="361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5605" y="4437112"/>
            <a:ext cx="7300789" cy="23078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98"/>
          <a:stretch>
            <a:fillRect/>
          </a:stretch>
        </p:blipFill>
        <p:spPr>
          <a:xfrm>
            <a:off x="1919536" y="836712"/>
            <a:ext cx="8985830" cy="584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3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1075637"/>
            <a:ext cx="419047" cy="371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3429000"/>
            <a:ext cx="4752528" cy="3235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64704"/>
            <a:ext cx="10800000" cy="2473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4777" y="1738236"/>
            <a:ext cx="491743" cy="682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3429000"/>
            <a:ext cx="4752528" cy="3235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800000" cy="350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9796" y="4265393"/>
            <a:ext cx="3672408" cy="25002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2601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4"/>
          <a:stretch>
            <a:fillRect/>
          </a:stretch>
        </p:blipFill>
        <p:spPr>
          <a:xfrm>
            <a:off x="839416" y="3221335"/>
            <a:ext cx="4968552" cy="3636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26"/>
          <a:stretch>
            <a:fillRect/>
          </a:stretch>
        </p:blipFill>
        <p:spPr>
          <a:xfrm>
            <a:off x="5842597" y="4581128"/>
            <a:ext cx="6427607" cy="2161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8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3666903"/>
            <a:ext cx="371428" cy="38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00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8571" y="1028420"/>
            <a:ext cx="533333" cy="391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0000" y="1830104"/>
            <a:ext cx="5961904" cy="50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00952" y="2698596"/>
            <a:ext cx="2243320" cy="48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4"/>
          <a:stretch>
            <a:fillRect/>
          </a:stretch>
        </p:blipFill>
        <p:spPr>
          <a:xfrm>
            <a:off x="839416" y="3484861"/>
            <a:ext cx="4608512" cy="3373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26"/>
          <a:stretch>
            <a:fillRect/>
          </a:stretch>
        </p:blipFill>
        <p:spPr>
          <a:xfrm>
            <a:off x="5764393" y="4581128"/>
            <a:ext cx="6427607" cy="2161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8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62857" y="1047810"/>
            <a:ext cx="1600000" cy="48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1904" y="1898383"/>
            <a:ext cx="514285" cy="496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4"/>
          <a:stretch>
            <a:fillRect/>
          </a:stretch>
        </p:blipFill>
        <p:spPr>
          <a:xfrm>
            <a:off x="839416" y="3484861"/>
            <a:ext cx="4608512" cy="3373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26"/>
          <a:stretch>
            <a:fillRect/>
          </a:stretch>
        </p:blipFill>
        <p:spPr>
          <a:xfrm>
            <a:off x="5764393" y="4581128"/>
            <a:ext cx="6427607" cy="2161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694" y="764704"/>
            <a:ext cx="10800000" cy="1479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08836" y="1814327"/>
            <a:ext cx="323809" cy="381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694" y="2227376"/>
            <a:ext cx="10800000" cy="1782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4"/>
          <a:stretch>
            <a:fillRect/>
          </a:stretch>
        </p:blipFill>
        <p:spPr>
          <a:xfrm>
            <a:off x="1343472" y="4009642"/>
            <a:ext cx="3865201" cy="2829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26"/>
          <a:stretch>
            <a:fillRect/>
          </a:stretch>
        </p:blipFill>
        <p:spPr>
          <a:xfrm>
            <a:off x="5610194" y="4581128"/>
            <a:ext cx="6427607" cy="2161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0688"/>
            <a:ext cx="10800000" cy="352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38857" y="1745607"/>
            <a:ext cx="333333" cy="37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00761" y="1745607"/>
            <a:ext cx="1085715" cy="409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96000" y="2565464"/>
            <a:ext cx="2304761" cy="495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4"/>
          <a:stretch>
            <a:fillRect/>
          </a:stretch>
        </p:blipFill>
        <p:spPr>
          <a:xfrm>
            <a:off x="1343472" y="4022983"/>
            <a:ext cx="3865201" cy="2829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26"/>
          <a:stretch>
            <a:fillRect/>
          </a:stretch>
        </p:blipFill>
        <p:spPr>
          <a:xfrm>
            <a:off x="5586957" y="4557264"/>
            <a:ext cx="6427607" cy="2161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24"/>
          <a:stretch>
            <a:fillRect/>
          </a:stretch>
        </p:blipFill>
        <p:spPr>
          <a:xfrm>
            <a:off x="3935760" y="3429000"/>
            <a:ext cx="4320480" cy="3396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5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72380" y="2751880"/>
            <a:ext cx="1609523" cy="495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0000" y="3666200"/>
            <a:ext cx="495238" cy="40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67619" y="3618580"/>
            <a:ext cx="2647619" cy="495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24"/>
          <a:stretch>
            <a:fillRect/>
          </a:stretch>
        </p:blipFill>
        <p:spPr>
          <a:xfrm>
            <a:off x="4551888" y="4323368"/>
            <a:ext cx="3088223" cy="2427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67619" y="1869234"/>
            <a:ext cx="2296733" cy="47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62857" y="2728970"/>
            <a:ext cx="3723809" cy="48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24"/>
          <a:stretch>
            <a:fillRect/>
          </a:stretch>
        </p:blipFill>
        <p:spPr>
          <a:xfrm>
            <a:off x="3935760" y="3429000"/>
            <a:ext cx="4320480" cy="3396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4285" y="1028457"/>
            <a:ext cx="1057141" cy="486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15238" y="2784851"/>
            <a:ext cx="1066666" cy="47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24"/>
          <a:stretch>
            <a:fillRect/>
          </a:stretch>
        </p:blipFill>
        <p:spPr>
          <a:xfrm>
            <a:off x="3935760" y="3429000"/>
            <a:ext cx="4320480" cy="3396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53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20000" y="1904743"/>
            <a:ext cx="352380" cy="38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24"/>
          <a:stretch>
            <a:fillRect/>
          </a:stretch>
        </p:blipFill>
        <p:spPr>
          <a:xfrm>
            <a:off x="3935760" y="3429000"/>
            <a:ext cx="4320480" cy="3396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24"/>
          <a:stretch>
            <a:fillRect/>
          </a:stretch>
        </p:blipFill>
        <p:spPr>
          <a:xfrm>
            <a:off x="9103777" y="3140968"/>
            <a:ext cx="3088223" cy="2427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0800000" cy="5304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79376" y="1971971"/>
            <a:ext cx="361905" cy="372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588212"/>
            <a:ext cx="10800000" cy="3681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0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075878"/>
            <a:ext cx="333333" cy="37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030473"/>
            <a:ext cx="333333" cy="38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07"/>
          <a:stretch>
            <a:fillRect/>
          </a:stretch>
        </p:blipFill>
        <p:spPr>
          <a:xfrm>
            <a:off x="1271270" y="4581525"/>
            <a:ext cx="10800080" cy="1809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05"/>
          <a:stretch>
            <a:fillRect/>
          </a:stretch>
        </p:blipFill>
        <p:spPr>
          <a:xfrm>
            <a:off x="839470" y="1557061"/>
            <a:ext cx="10800080" cy="3635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7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066231"/>
            <a:ext cx="352380" cy="38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55" y="2636854"/>
            <a:ext cx="10800000" cy="1792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555" y="4277559"/>
            <a:ext cx="10800000" cy="1920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1"/>
          <a:stretch>
            <a:fillRect/>
          </a:stretch>
        </p:blipFill>
        <p:spPr>
          <a:xfrm>
            <a:off x="6780179" y="3047804"/>
            <a:ext cx="5207376" cy="2763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8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6"/>
          <a:stretch>
            <a:fillRect/>
          </a:stretch>
        </p:blipFill>
        <p:spPr>
          <a:xfrm>
            <a:off x="4164084" y="2852936"/>
            <a:ext cx="3863832" cy="3731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0800000" cy="4596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0907" y="1285899"/>
            <a:ext cx="419047" cy="371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6"/>
          <a:stretch>
            <a:fillRect/>
          </a:stretch>
        </p:blipFill>
        <p:spPr>
          <a:xfrm>
            <a:off x="8544272" y="2204864"/>
            <a:ext cx="3384324" cy="3268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2024-08-15T16:34:49Z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