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43" r:id="rId8"/>
    <p:sldId id="341" r:id="rId9"/>
    <p:sldId id="339" r:id="rId10"/>
    <p:sldId id="338" r:id="rId11"/>
    <p:sldId id="337" r:id="rId12"/>
    <p:sldId id="336" r:id="rId13"/>
    <p:sldId id="334" r:id="rId14"/>
    <p:sldId id="332" r:id="rId15"/>
    <p:sldId id="331" r:id="rId16"/>
    <p:sldId id="330" r:id="rId17"/>
    <p:sldId id="329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584" y="2780928"/>
            <a:ext cx="7904762" cy="9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7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0688"/>
            <a:ext cx="10800000" cy="270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2666" y="1785792"/>
            <a:ext cx="333333" cy="382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284984"/>
            <a:ext cx="10800000" cy="3442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18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983161"/>
            <a:ext cx="371428" cy="381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230" y="2493140"/>
            <a:ext cx="10800000" cy="183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045"/>
          <a:stretch>
            <a:fillRect/>
          </a:stretch>
        </p:blipFill>
        <p:spPr>
          <a:xfrm>
            <a:off x="1487170" y="4323080"/>
            <a:ext cx="10800080" cy="1728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20"/>
          <a:stretch>
            <a:fillRect/>
          </a:stretch>
        </p:blipFill>
        <p:spPr>
          <a:xfrm>
            <a:off x="1127125" y="1845404"/>
            <a:ext cx="10800080" cy="2681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9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3815602"/>
            <a:ext cx="371428" cy="372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2190" y="4941168"/>
            <a:ext cx="7847619" cy="971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80133"/>
            <a:ext cx="10800000" cy="469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46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59"/>
          <a:stretch>
            <a:fillRect/>
          </a:stretch>
        </p:blipFill>
        <p:spPr>
          <a:xfrm>
            <a:off x="2825786" y="2060848"/>
            <a:ext cx="6540427" cy="4689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800000" cy="361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24550" y="2716336"/>
            <a:ext cx="333333" cy="47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53122" y="3661337"/>
            <a:ext cx="447619" cy="40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59"/>
          <a:stretch>
            <a:fillRect/>
          </a:stretch>
        </p:blipFill>
        <p:spPr>
          <a:xfrm>
            <a:off x="4253122" y="4261323"/>
            <a:ext cx="3621680" cy="2596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0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86666" y="1954660"/>
            <a:ext cx="1038095" cy="47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24761" y="2861718"/>
            <a:ext cx="1038095" cy="42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59"/>
          <a:stretch>
            <a:fillRect/>
          </a:stretch>
        </p:blipFill>
        <p:spPr>
          <a:xfrm>
            <a:off x="6151576" y="3523549"/>
            <a:ext cx="4440496" cy="3183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46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91544" y="2042795"/>
            <a:ext cx="3109408" cy="37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59"/>
          <a:stretch>
            <a:fillRect/>
          </a:stretch>
        </p:blipFill>
        <p:spPr>
          <a:xfrm>
            <a:off x="3488785" y="2996952"/>
            <a:ext cx="5214429" cy="3738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5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96190" y="1896844"/>
            <a:ext cx="1895238" cy="34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05714" y="3147012"/>
            <a:ext cx="1866666" cy="35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33429"/>
            <a:ext cx="10800000" cy="2500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62857" y="3786131"/>
            <a:ext cx="714285" cy="33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67619" y="4416031"/>
            <a:ext cx="761904" cy="30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81904" y="4406487"/>
            <a:ext cx="733333" cy="34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67619" y="5036387"/>
            <a:ext cx="723809" cy="33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10476" y="5036387"/>
            <a:ext cx="704761" cy="34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20000" y="5666286"/>
            <a:ext cx="742857" cy="314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9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39047" y="2733205"/>
            <a:ext cx="276190" cy="266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3114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15047" y="1142649"/>
            <a:ext cx="247619" cy="26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3405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6952" y="1161952"/>
            <a:ext cx="314285" cy="26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53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1599768"/>
            <a:ext cx="276190" cy="26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4984"/>
            <a:ext cx="10800000" cy="2662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720000" y="3580796"/>
            <a:ext cx="276190" cy="26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517"/>
          <a:stretch>
            <a:fillRect/>
          </a:stretch>
        </p:blipFill>
        <p:spPr>
          <a:xfrm>
            <a:off x="720090" y="828040"/>
            <a:ext cx="10800080" cy="873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9700" y="1056640"/>
            <a:ext cx="42037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310" y="1701292"/>
            <a:ext cx="10800000" cy="342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238" y="1542187"/>
            <a:ext cx="4354887" cy="3909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7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980695"/>
            <a:ext cx="333333" cy="38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5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05714" y="3333564"/>
            <a:ext cx="323809" cy="37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2024-08-15T16:04:41Z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