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7" r:id="rId15"/>
    <p:sldId id="360" r:id="rId16"/>
    <p:sldId id="343" r:id="rId17"/>
    <p:sldId id="342" r:id="rId18"/>
    <p:sldId id="341" r:id="rId19"/>
    <p:sldId id="340" r:id="rId20"/>
    <p:sldId id="338" r:id="rId21"/>
    <p:sldId id="337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888" y="2852936"/>
            <a:ext cx="6408223" cy="897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800000" cy="449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1011" y="1276264"/>
            <a:ext cx="361904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9705" y="2700190"/>
            <a:ext cx="4081289" cy="1736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829028"/>
            <a:ext cx="352380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/>
          <a:stretch>
            <a:fillRect/>
          </a:stretch>
        </p:blipFill>
        <p:spPr>
          <a:xfrm>
            <a:off x="4056380" y="2421255"/>
            <a:ext cx="3010535" cy="232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81" y="4653315"/>
            <a:ext cx="10800000" cy="206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00000" cy="221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429000"/>
            <a:ext cx="6216692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>
            <a:fillRect/>
          </a:stretch>
        </p:blipFill>
        <p:spPr>
          <a:xfrm>
            <a:off x="6960096" y="2852936"/>
            <a:ext cx="4655920" cy="3504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51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1613" y="2091186"/>
            <a:ext cx="340297" cy="3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200928"/>
            <a:ext cx="419047" cy="37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429000"/>
            <a:ext cx="6216692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>
            <a:fillRect/>
          </a:stretch>
        </p:blipFill>
        <p:spPr>
          <a:xfrm>
            <a:off x="6960096" y="2852936"/>
            <a:ext cx="4655920" cy="3504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844"/>
            <a:ext cx="10800000" cy="52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4070262"/>
            <a:ext cx="371428" cy="37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68" y="5597937"/>
            <a:ext cx="10800000" cy="110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42" y="1485409"/>
            <a:ext cx="10800000" cy="321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388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85"/>
          <a:stretch>
            <a:fillRect/>
          </a:stretch>
        </p:blipFill>
        <p:spPr>
          <a:xfrm>
            <a:off x="720090" y="4509135"/>
            <a:ext cx="10800080" cy="1151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6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497" y="3068959"/>
            <a:ext cx="274175" cy="1275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10"/>
          <a:stretch>
            <a:fillRect/>
          </a:stretch>
        </p:blipFill>
        <p:spPr>
          <a:xfrm>
            <a:off x="839470" y="621071"/>
            <a:ext cx="10800080" cy="193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2304415"/>
            <a:ext cx="7099300" cy="443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62656"/>
            <a:ext cx="361904" cy="38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996952"/>
            <a:ext cx="5328592" cy="3725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7178"/>
            <a:ext cx="10800000" cy="410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6931" y="1812671"/>
            <a:ext cx="419047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6277" y="4365610"/>
            <a:ext cx="3359445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7178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455" y="1812246"/>
            <a:ext cx="361904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6277" y="4365610"/>
            <a:ext cx="3359445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979"/>
            <a:ext cx="10800000" cy="315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961941"/>
            <a:ext cx="371428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3671880" y="3573182"/>
            <a:ext cx="4848240" cy="3069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744"/>
            <a:ext cx="10800000" cy="5112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8688070" y="3933190"/>
            <a:ext cx="3284855" cy="208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46"/>
          <a:stretch>
            <a:fillRect/>
          </a:stretch>
        </p:blipFill>
        <p:spPr>
          <a:xfrm>
            <a:off x="696000" y="548680"/>
            <a:ext cx="10800000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5072" y="2922104"/>
            <a:ext cx="360040" cy="50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783" y="3717032"/>
            <a:ext cx="7404433" cy="288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7178"/>
            <a:ext cx="10800000" cy="420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684" y="4497382"/>
            <a:ext cx="5688632" cy="2217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3999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97" y="4365104"/>
            <a:ext cx="274175" cy="1275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4005064"/>
            <a:ext cx="6096992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0800000" cy="3044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274175" cy="1275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0800000" cy="4327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49" y="1268760"/>
            <a:ext cx="274175" cy="1275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953333"/>
            <a:ext cx="352380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7719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05049"/>
            <a:ext cx="352380" cy="38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507" y="2996952"/>
            <a:ext cx="7294985" cy="3104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2024-08-15T16:12:27Z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