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3" r:id="rId11"/>
    <p:sldId id="351" r:id="rId12"/>
    <p:sldId id="349" r:id="rId13"/>
    <p:sldId id="348" r:id="rId14"/>
    <p:sldId id="347" r:id="rId15"/>
    <p:sldId id="344" r:id="rId16"/>
    <p:sldId id="343" r:id="rId17"/>
    <p:sldId id="342" r:id="rId18"/>
    <p:sldId id="341" r:id="rId19"/>
    <p:sldId id="340" r:id="rId20"/>
    <p:sldId id="339" r:id="rId21"/>
    <p:sldId id="337" r:id="rId22"/>
    <p:sldId id="336" r:id="rId23"/>
    <p:sldId id="335" r:id="rId24"/>
    <p:sldId id="334" r:id="rId25"/>
    <p:sldId id="333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8370" y="3017172"/>
            <a:ext cx="7495259" cy="82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86225"/>
            <a:ext cx="352380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467505"/>
            <a:ext cx="10800000" cy="192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 b="5306"/>
          <a:stretch>
            <a:fillRect/>
          </a:stretch>
        </p:blipFill>
        <p:spPr>
          <a:xfrm>
            <a:off x="3719736" y="4162413"/>
            <a:ext cx="3600400" cy="269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3899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074" y="2870884"/>
            <a:ext cx="333333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 b="5306"/>
          <a:stretch>
            <a:fillRect/>
          </a:stretch>
        </p:blipFill>
        <p:spPr>
          <a:xfrm>
            <a:off x="4403812" y="4293096"/>
            <a:ext cx="3384376" cy="253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184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>
            <a:fillRect/>
          </a:stretch>
        </p:blipFill>
        <p:spPr>
          <a:xfrm>
            <a:off x="335360" y="3068960"/>
            <a:ext cx="5760640" cy="245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>
            <a:fillRect/>
          </a:stretch>
        </p:blipFill>
        <p:spPr>
          <a:xfrm>
            <a:off x="6240017" y="3212976"/>
            <a:ext cx="5760640" cy="241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1963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027" y="1361922"/>
            <a:ext cx="361904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>
            <a:fillRect/>
          </a:stretch>
        </p:blipFill>
        <p:spPr>
          <a:xfrm>
            <a:off x="382767" y="3546380"/>
            <a:ext cx="5760640" cy="245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>
            <a:fillRect/>
          </a:stretch>
        </p:blipFill>
        <p:spPr>
          <a:xfrm>
            <a:off x="6287424" y="3653737"/>
            <a:ext cx="5760640" cy="241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171167"/>
            <a:ext cx="419047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>
            <a:fillRect/>
          </a:stretch>
        </p:blipFill>
        <p:spPr>
          <a:xfrm>
            <a:off x="6744072" y="1895633"/>
            <a:ext cx="5112568" cy="217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>
            <a:fillRect/>
          </a:stretch>
        </p:blipFill>
        <p:spPr>
          <a:xfrm>
            <a:off x="6792430" y="4076536"/>
            <a:ext cx="5083954" cy="212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26485"/>
            <a:ext cx="352380" cy="38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047419"/>
            <a:ext cx="333333" cy="3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5" y="621030"/>
            <a:ext cx="9417685" cy="349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5" y="4118610"/>
            <a:ext cx="9417685" cy="257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668" y="5373216"/>
            <a:ext cx="257722" cy="12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66" y="2077993"/>
            <a:ext cx="419047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79837"/>
            <a:ext cx="10800000" cy="384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464" y="371703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710" y="3717032"/>
            <a:ext cx="3826580" cy="293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36" y="764704"/>
            <a:ext cx="102249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4409961" y="4149081"/>
            <a:ext cx="3650823" cy="27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08920"/>
            <a:ext cx="10800000" cy="172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5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076105"/>
            <a:ext cx="371428" cy="38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977914" y="3573016"/>
            <a:ext cx="4236172" cy="314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5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04988"/>
            <a:ext cx="419047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7032104" y="2924944"/>
            <a:ext cx="4007848" cy="2973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971778"/>
            <a:ext cx="333333" cy="3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4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4044684"/>
            <a:ext cx="323809" cy="38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0800000" cy="353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5" y="1556791"/>
            <a:ext cx="257722" cy="12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25946"/>
            <a:ext cx="10800000" cy="400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09675"/>
            <a:ext cx="10800000" cy="523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29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4240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688" y="6092449"/>
            <a:ext cx="365661" cy="33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48"/>
          <a:stretch>
            <a:fillRect/>
          </a:stretch>
        </p:blipFill>
        <p:spPr>
          <a:xfrm>
            <a:off x="3661010" y="3428746"/>
            <a:ext cx="4533429" cy="330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0" y="549439"/>
            <a:ext cx="10800000" cy="30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>
            <a:fillRect/>
          </a:stretch>
        </p:blipFill>
        <p:spPr>
          <a:xfrm>
            <a:off x="4082236" y="3652047"/>
            <a:ext cx="4027528" cy="3183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72</cp:revision>
  <dcterms:created xsi:type="dcterms:W3CDTF">2015-09-16T06:44:00Z</dcterms:created>
  <dcterms:modified xsi:type="dcterms:W3CDTF">2024-08-15T16:25:58Z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