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7" r:id="rId12"/>
    <p:sldId id="336" r:id="rId13"/>
    <p:sldId id="334" r:id="rId14"/>
    <p:sldId id="333" r:id="rId15"/>
    <p:sldId id="332" r:id="rId16"/>
    <p:sldId id="331" r:id="rId17"/>
    <p:sldId id="330" r:id="rId18"/>
    <p:sldId id="329" r:id="rId19"/>
    <p:sldId id="326" r:id="rId20"/>
    <p:sldId id="347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7951" y="2924944"/>
            <a:ext cx="6716098" cy="868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39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1104853"/>
            <a:ext cx="333333" cy="381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49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3991668"/>
            <a:ext cx="371428" cy="37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1836" y="4581128"/>
            <a:ext cx="8328328" cy="1956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3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1836" y="4581128"/>
            <a:ext cx="8328328" cy="1956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85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1836" y="4581128"/>
            <a:ext cx="8328328" cy="1956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981075"/>
            <a:ext cx="9233535" cy="3893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93430" y="4221480"/>
            <a:ext cx="60515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2620" y="2134870"/>
            <a:ext cx="2502535" cy="2615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96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31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18"/>
          <a:stretch>
            <a:fillRect/>
          </a:stretch>
        </p:blipFill>
        <p:spPr>
          <a:xfrm>
            <a:off x="2135560" y="620688"/>
            <a:ext cx="8185473" cy="3116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19"/>
          <a:stretch>
            <a:fillRect/>
          </a:stretch>
        </p:blipFill>
        <p:spPr>
          <a:xfrm>
            <a:off x="6102997" y="3952789"/>
            <a:ext cx="6025418" cy="2468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52"/>
          <a:stretch>
            <a:fillRect/>
          </a:stretch>
        </p:blipFill>
        <p:spPr>
          <a:xfrm>
            <a:off x="119336" y="3952789"/>
            <a:ext cx="5879780" cy="2304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903"/>
          <a:stretch>
            <a:fillRect/>
          </a:stretch>
        </p:blipFill>
        <p:spPr>
          <a:xfrm>
            <a:off x="911424" y="692696"/>
            <a:ext cx="10800000" cy="2664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18"/>
          <a:stretch>
            <a:fillRect/>
          </a:stretch>
        </p:blipFill>
        <p:spPr>
          <a:xfrm>
            <a:off x="4295800" y="2730665"/>
            <a:ext cx="5792078" cy="2205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19"/>
          <a:stretch>
            <a:fillRect/>
          </a:stretch>
        </p:blipFill>
        <p:spPr>
          <a:xfrm>
            <a:off x="6456040" y="4873596"/>
            <a:ext cx="4844753" cy="1984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52"/>
          <a:stretch>
            <a:fillRect/>
          </a:stretch>
        </p:blipFill>
        <p:spPr>
          <a:xfrm>
            <a:off x="1271464" y="4939427"/>
            <a:ext cx="4727652" cy="1852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18"/>
          <a:stretch>
            <a:fillRect/>
          </a:stretch>
        </p:blipFill>
        <p:spPr>
          <a:xfrm>
            <a:off x="4295800" y="2730665"/>
            <a:ext cx="5792078" cy="2205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751"/>
          <a:stretch>
            <a:fillRect/>
          </a:stretch>
        </p:blipFill>
        <p:spPr>
          <a:xfrm>
            <a:off x="767408" y="810712"/>
            <a:ext cx="10800000" cy="2618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86455" y="977970"/>
            <a:ext cx="552380" cy="495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86455" y="977970"/>
            <a:ext cx="552380" cy="495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95979" y="1883993"/>
            <a:ext cx="552380" cy="50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76931" y="1883993"/>
            <a:ext cx="561903" cy="50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19"/>
          <a:stretch>
            <a:fillRect/>
          </a:stretch>
        </p:blipFill>
        <p:spPr>
          <a:xfrm>
            <a:off x="6456040" y="4873596"/>
            <a:ext cx="4844753" cy="1984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52"/>
          <a:stretch>
            <a:fillRect/>
          </a:stretch>
        </p:blipFill>
        <p:spPr>
          <a:xfrm>
            <a:off x="1271464" y="4939427"/>
            <a:ext cx="4727652" cy="1852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17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177142" y="2429517"/>
            <a:ext cx="761904" cy="343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86666" y="2439050"/>
            <a:ext cx="1504761" cy="324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24761" y="3049152"/>
            <a:ext cx="761904" cy="295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48571" y="3611590"/>
            <a:ext cx="771428" cy="333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548680"/>
            <a:ext cx="10800000" cy="5144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9788" y="2635113"/>
            <a:ext cx="9238095" cy="43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11360" y="3473497"/>
            <a:ext cx="5046523" cy="43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19789" y="3432385"/>
            <a:ext cx="4191572" cy="479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48360" y="4311881"/>
            <a:ext cx="9275568" cy="428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48360" y="5169320"/>
            <a:ext cx="3209523" cy="409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2024" y="4938049"/>
            <a:ext cx="1440160" cy="189851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4938048"/>
            <a:ext cx="1326860" cy="18985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36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34285" y="1486467"/>
            <a:ext cx="1857142" cy="343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81904" y="2660258"/>
            <a:ext cx="1847619" cy="343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53333" y="2707973"/>
            <a:ext cx="314284" cy="24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67619" y="3271011"/>
            <a:ext cx="704761" cy="305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96190" y="3280555"/>
            <a:ext cx="342857" cy="28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81904" y="3862679"/>
            <a:ext cx="342857" cy="295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024761" y="3862679"/>
            <a:ext cx="342858" cy="295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72380" y="4444803"/>
            <a:ext cx="323809" cy="305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59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67619" y="1581915"/>
            <a:ext cx="1447619" cy="32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72380" y="2173597"/>
            <a:ext cx="742857" cy="334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53333" y="2765279"/>
            <a:ext cx="1457142" cy="334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77142" y="3366504"/>
            <a:ext cx="1114285" cy="30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0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53333" y="2756527"/>
            <a:ext cx="771428" cy="295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86666" y="3921282"/>
            <a:ext cx="1361904" cy="334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7142" y="3921282"/>
            <a:ext cx="742857" cy="343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39047" y="3940376"/>
            <a:ext cx="742857" cy="324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76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729523" y="2629856"/>
            <a:ext cx="247619" cy="26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80728"/>
            <a:ext cx="10800000" cy="1772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57904" y="1152258"/>
            <a:ext cx="314284" cy="266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32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104738"/>
            <a:ext cx="419048" cy="372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93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2014134"/>
            <a:ext cx="352380" cy="382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535207"/>
            <a:ext cx="10800000" cy="1787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90"/>
          <a:stretch>
            <a:fillRect/>
          </a:stretch>
        </p:blipFill>
        <p:spPr>
          <a:xfrm>
            <a:off x="4079776" y="4199882"/>
            <a:ext cx="3888432" cy="2658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2024-08-15T16:21:57Z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