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685" y="1844675"/>
            <a:ext cx="4984115" cy="9912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3429000"/>
            <a:ext cx="7587615" cy="1099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020024"/>
            <a:ext cx="352380" cy="381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9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6"/>
          <a:stretch>
            <a:fillRect/>
          </a:stretch>
        </p:blipFill>
        <p:spPr>
          <a:xfrm>
            <a:off x="2495600" y="1221118"/>
            <a:ext cx="7200800" cy="4415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896847"/>
            <a:ext cx="333333" cy="372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6"/>
          <a:stretch>
            <a:fillRect/>
          </a:stretch>
        </p:blipFill>
        <p:spPr>
          <a:xfrm>
            <a:off x="3719736" y="4296858"/>
            <a:ext cx="4176464" cy="256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962407"/>
            <a:ext cx="352380" cy="3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6"/>
          <a:stretch>
            <a:fillRect/>
          </a:stretch>
        </p:blipFill>
        <p:spPr>
          <a:xfrm>
            <a:off x="3652429" y="3717032"/>
            <a:ext cx="4887141" cy="2996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6"/>
          <a:stretch>
            <a:fillRect/>
          </a:stretch>
        </p:blipFill>
        <p:spPr>
          <a:xfrm>
            <a:off x="6960096" y="3573016"/>
            <a:ext cx="4824536" cy="2958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24"/>
          <a:stretch>
            <a:fillRect/>
          </a:stretch>
        </p:blipFill>
        <p:spPr>
          <a:xfrm>
            <a:off x="1847528" y="908720"/>
            <a:ext cx="8496944" cy="543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6666" y="3536523"/>
            <a:ext cx="961904" cy="42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24"/>
          <a:stretch>
            <a:fillRect/>
          </a:stretch>
        </p:blipFill>
        <p:spPr>
          <a:xfrm>
            <a:off x="6240016" y="3429000"/>
            <a:ext cx="5184576" cy="3317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8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2815856"/>
            <a:ext cx="1790476" cy="372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24"/>
          <a:stretch>
            <a:fillRect/>
          </a:stretch>
        </p:blipFill>
        <p:spPr>
          <a:xfrm>
            <a:off x="4007768" y="3454540"/>
            <a:ext cx="5184576" cy="3317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0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96190" y="2591070"/>
            <a:ext cx="771428" cy="33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15238" y="2638720"/>
            <a:ext cx="361904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952" y="3267708"/>
            <a:ext cx="333333" cy="33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0952" y="3944346"/>
            <a:ext cx="1104761" cy="32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0476" y="3944346"/>
            <a:ext cx="704761" cy="30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77142" y="3944346"/>
            <a:ext cx="657142" cy="32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9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7142" y="4527183"/>
            <a:ext cx="295238" cy="37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24"/>
          <a:stretch>
            <a:fillRect/>
          </a:stretch>
        </p:blipFill>
        <p:spPr>
          <a:xfrm>
            <a:off x="7320136" y="4279756"/>
            <a:ext cx="3973582" cy="2542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24"/>
          <a:stretch>
            <a:fillRect/>
          </a:stretch>
        </p:blipFill>
        <p:spPr>
          <a:xfrm>
            <a:off x="4079776" y="4240049"/>
            <a:ext cx="4104456" cy="2626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358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4095" y="1828905"/>
            <a:ext cx="409523" cy="42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2666" y="2669127"/>
            <a:ext cx="6797766" cy="46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3830" y="3385225"/>
            <a:ext cx="5492186" cy="65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24"/>
          <a:stretch>
            <a:fillRect/>
          </a:stretch>
        </p:blipFill>
        <p:spPr>
          <a:xfrm>
            <a:off x="4258102" y="4164526"/>
            <a:ext cx="4171031" cy="2669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81904" y="1639741"/>
            <a:ext cx="3123808" cy="305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428" y="2308235"/>
            <a:ext cx="1123809" cy="305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15238" y="2967179"/>
            <a:ext cx="1066666" cy="33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104"/>
            <a:ext cx="10800000" cy="2588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577142" y="3687716"/>
            <a:ext cx="742857" cy="33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24761" y="3706818"/>
            <a:ext cx="742857" cy="29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0476" y="4365842"/>
            <a:ext cx="771428" cy="33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3810" y="5043968"/>
            <a:ext cx="4704762" cy="31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43809" y="5702991"/>
            <a:ext cx="1133333" cy="32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91428" y="2877301"/>
            <a:ext cx="276190" cy="26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3357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741" y="1214871"/>
            <a:ext cx="314284" cy="26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1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1761680"/>
            <a:ext cx="276190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066440"/>
            <a:ext cx="352380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1757" y="3450856"/>
            <a:ext cx="4248486" cy="3316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0800000" cy="418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456" y="2883474"/>
            <a:ext cx="638959" cy="52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2413" y="3621182"/>
            <a:ext cx="3289244" cy="2567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2024-08-15T15:16:03Z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