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8" r:id="rId4"/>
    <p:sldId id="357" r:id="rId5"/>
    <p:sldId id="356" r:id="rId6"/>
    <p:sldId id="355" r:id="rId7"/>
    <p:sldId id="354" r:id="rId8"/>
    <p:sldId id="352" r:id="rId9"/>
    <p:sldId id="351" r:id="rId10"/>
    <p:sldId id="359" r:id="rId11"/>
    <p:sldId id="350" r:id="rId12"/>
    <p:sldId id="349" r:id="rId13"/>
    <p:sldId id="348" r:id="rId14"/>
    <p:sldId id="347" r:id="rId15"/>
    <p:sldId id="346" r:id="rId16"/>
    <p:sldId id="345" r:id="rId17"/>
    <p:sldId id="343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30" r:id="rId30"/>
    <p:sldId id="328" r:id="rId31"/>
    <p:sldId id="327" r:id="rId32"/>
    <p:sldId id="325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22"/>
          <a:stretch>
            <a:fillRect/>
          </a:stretch>
        </p:blipFill>
        <p:spPr>
          <a:xfrm>
            <a:off x="3191976" y="2996952"/>
            <a:ext cx="5808048" cy="952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04"/>
          <a:stretch>
            <a:fillRect/>
          </a:stretch>
        </p:blipFill>
        <p:spPr>
          <a:xfrm>
            <a:off x="911424" y="764704"/>
            <a:ext cx="10800000" cy="1998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59043" y="952969"/>
            <a:ext cx="342858" cy="295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2996952"/>
            <a:ext cx="5934004" cy="36747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6706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35455" y="3656722"/>
            <a:ext cx="329113" cy="274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43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8095" y="1047588"/>
            <a:ext cx="333333" cy="29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6726" y="2996952"/>
            <a:ext cx="3338548" cy="36930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13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706948"/>
            <a:ext cx="295238" cy="305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430" y="3512185"/>
            <a:ext cx="2870835" cy="3176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6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05714" y="1704752"/>
            <a:ext cx="295238" cy="29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281889"/>
            <a:ext cx="10800000" cy="2741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77"/>
          <a:stretch>
            <a:fillRect/>
          </a:stretch>
        </p:blipFill>
        <p:spPr>
          <a:xfrm>
            <a:off x="785118" y="908720"/>
            <a:ext cx="10800000" cy="137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2260" y="1805487"/>
            <a:ext cx="295238" cy="29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2997996"/>
            <a:ext cx="4390027" cy="33989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4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2"/>
          <a:stretch>
            <a:fillRect/>
          </a:stretch>
        </p:blipFill>
        <p:spPr>
          <a:xfrm>
            <a:off x="3071664" y="2492896"/>
            <a:ext cx="5376000" cy="4290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1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62857" y="923345"/>
            <a:ext cx="1209523" cy="3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24761" y="1628907"/>
            <a:ext cx="1647619" cy="409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48571" y="3087703"/>
            <a:ext cx="790476" cy="286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00952" y="3068634"/>
            <a:ext cx="771428" cy="32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2"/>
          <a:stretch>
            <a:fillRect/>
          </a:stretch>
        </p:blipFill>
        <p:spPr>
          <a:xfrm>
            <a:off x="4142481" y="3706333"/>
            <a:ext cx="3907038" cy="3118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800000" cy="3497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2"/>
          <a:stretch>
            <a:fillRect/>
          </a:stretch>
        </p:blipFill>
        <p:spPr>
          <a:xfrm>
            <a:off x="4453840" y="4178966"/>
            <a:ext cx="3284319" cy="2621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44177" y="964853"/>
            <a:ext cx="752380" cy="32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7511" y="1670140"/>
            <a:ext cx="1238095" cy="362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8939" y="3795532"/>
            <a:ext cx="7457141" cy="34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2529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484784"/>
            <a:ext cx="10800000" cy="4883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15606" y="4031237"/>
            <a:ext cx="276190" cy="2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86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1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91428" y="1724253"/>
            <a:ext cx="6019047" cy="39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0952" y="2448884"/>
            <a:ext cx="838095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0000" y="3154446"/>
            <a:ext cx="819047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1428" y="3011426"/>
            <a:ext cx="5149936" cy="37678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58095" y="1905411"/>
            <a:ext cx="1190476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8095" y="2868407"/>
            <a:ext cx="257141" cy="286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86666" y="3783731"/>
            <a:ext cx="171428" cy="286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5236" y="3428999"/>
            <a:ext cx="4569396" cy="33431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25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53333" y="1180615"/>
            <a:ext cx="2590476" cy="381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9523" y="2105043"/>
            <a:ext cx="1800000" cy="381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86930" y="1969135"/>
            <a:ext cx="286956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1032" y="2965798"/>
            <a:ext cx="5149936" cy="37678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3457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0800000" cy="1990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4074" y="984247"/>
            <a:ext cx="809523" cy="373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4074" y="1902714"/>
            <a:ext cx="1638095" cy="373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2421469"/>
            <a:ext cx="6336704" cy="42009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0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29523" y="1076268"/>
            <a:ext cx="295238" cy="296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67619" y="1992953"/>
            <a:ext cx="247619" cy="296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55640" y="2780928"/>
            <a:ext cx="3744416" cy="516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2919" y="3578055"/>
            <a:ext cx="4786161" cy="31729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4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48571" y="1095068"/>
            <a:ext cx="295238" cy="29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0000" y="2029812"/>
            <a:ext cx="361904" cy="286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67619" y="2945480"/>
            <a:ext cx="371428" cy="324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77142" y="2964556"/>
            <a:ext cx="342858" cy="267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1734" y="3527309"/>
            <a:ext cx="4788532" cy="31745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9967" y="2924944"/>
            <a:ext cx="5752066" cy="3813321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6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96190" y="1142482"/>
            <a:ext cx="1657142" cy="362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39047" y="2057344"/>
            <a:ext cx="2390476" cy="381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91428" y="2095463"/>
            <a:ext cx="333333" cy="324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03317" y="2996952"/>
            <a:ext cx="333333" cy="324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71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21"/>
          <a:stretch>
            <a:fillRect/>
          </a:stretch>
        </p:blipFill>
        <p:spPr>
          <a:xfrm>
            <a:off x="3119968" y="2620871"/>
            <a:ext cx="5952064" cy="4237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8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86666" y="1123747"/>
            <a:ext cx="380952" cy="286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1904" y="1104667"/>
            <a:ext cx="352380" cy="35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4285" y="2030074"/>
            <a:ext cx="295238" cy="295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21"/>
          <a:stretch>
            <a:fillRect/>
          </a:stretch>
        </p:blipFill>
        <p:spPr>
          <a:xfrm>
            <a:off x="8104058" y="3031325"/>
            <a:ext cx="4087942" cy="2910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8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999806"/>
            <a:ext cx="304761" cy="295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96190" y="3338297"/>
            <a:ext cx="304761" cy="295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7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67619" y="1038196"/>
            <a:ext cx="2085714" cy="382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1428" y="2853538"/>
            <a:ext cx="447619" cy="391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21"/>
          <a:stretch>
            <a:fillRect/>
          </a:stretch>
        </p:blipFill>
        <p:spPr>
          <a:xfrm>
            <a:off x="7968208" y="3687616"/>
            <a:ext cx="4090814" cy="2912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4"/>
          <a:stretch>
            <a:fillRect/>
          </a:stretch>
        </p:blipFill>
        <p:spPr>
          <a:xfrm>
            <a:off x="1199456" y="3570890"/>
            <a:ext cx="6312104" cy="3136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8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53333" y="1047755"/>
            <a:ext cx="819047" cy="382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0952" y="1965002"/>
            <a:ext cx="266666" cy="372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62857" y="2012775"/>
            <a:ext cx="361904" cy="277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21"/>
          <a:stretch>
            <a:fillRect/>
          </a:stretch>
        </p:blipFill>
        <p:spPr>
          <a:xfrm>
            <a:off x="3497786" y="3158790"/>
            <a:ext cx="5196428" cy="3699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0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7808" y="4357572"/>
            <a:ext cx="3240360" cy="2337981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549186"/>
            <a:ext cx="10800000" cy="3837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4654" y="835529"/>
            <a:ext cx="266666" cy="295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87035" y="2391329"/>
            <a:ext cx="342858" cy="295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719"/>
          <a:stretch>
            <a:fillRect/>
          </a:stretch>
        </p:blipFill>
        <p:spPr>
          <a:xfrm>
            <a:off x="1271270" y="693420"/>
            <a:ext cx="10800080" cy="648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4104"/>
            <a:ext cx="10800000" cy="4903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604902"/>
            <a:ext cx="333333" cy="295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15238" y="2997730"/>
            <a:ext cx="276190" cy="295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7890" y="3439160"/>
            <a:ext cx="3662045" cy="311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2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10476" y="1686853"/>
            <a:ext cx="304761" cy="295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340" y="764704"/>
            <a:ext cx="106959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800000" cy="4086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598" y="892722"/>
            <a:ext cx="295237" cy="295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2780928"/>
            <a:ext cx="11017224" cy="1998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3068960"/>
            <a:ext cx="5934004" cy="36747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73</cp:revision>
  <dcterms:created xsi:type="dcterms:W3CDTF">2015-09-16T06:44:00Z</dcterms:created>
  <dcterms:modified xsi:type="dcterms:W3CDTF">2024-08-15T14:34:41Z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