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39" r:id="rId21"/>
    <p:sldId id="338" r:id="rId22"/>
    <p:sldId id="337" r:id="rId23"/>
    <p:sldId id="336" r:id="rId24"/>
    <p:sldId id="335" r:id="rId25"/>
    <p:sldId id="333" r:id="rId26"/>
    <p:sldId id="386" r:id="rId27"/>
    <p:sldId id="331" r:id="rId28"/>
    <p:sldId id="330" r:id="rId29"/>
    <p:sldId id="329" r:id="rId30"/>
    <p:sldId id="328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584" y="2671857"/>
            <a:ext cx="7590476" cy="15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85651"/>
            <a:ext cx="333333" cy="37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3322429"/>
            <a:ext cx="3555009" cy="247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42"/>
          <a:stretch>
            <a:fillRect/>
          </a:stretch>
        </p:blipFill>
        <p:spPr>
          <a:xfrm>
            <a:off x="4195918" y="3216143"/>
            <a:ext cx="3800163" cy="3657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296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9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990292"/>
            <a:ext cx="419048" cy="38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42"/>
          <a:stretch>
            <a:fillRect/>
          </a:stretch>
        </p:blipFill>
        <p:spPr>
          <a:xfrm>
            <a:off x="3863752" y="3392306"/>
            <a:ext cx="3600400" cy="346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42"/>
          <a:stretch>
            <a:fillRect/>
          </a:stretch>
        </p:blipFill>
        <p:spPr>
          <a:xfrm>
            <a:off x="3863752" y="3392306"/>
            <a:ext cx="3600400" cy="346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170995"/>
            <a:ext cx="333333" cy="37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53044"/>
            <a:ext cx="352380" cy="38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42"/>
          <a:stretch>
            <a:fillRect/>
          </a:stretch>
        </p:blipFill>
        <p:spPr>
          <a:xfrm>
            <a:off x="4151784" y="2996952"/>
            <a:ext cx="3888432" cy="374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82"/>
          <a:stretch>
            <a:fillRect/>
          </a:stretch>
        </p:blipFill>
        <p:spPr>
          <a:xfrm>
            <a:off x="720090" y="4796790"/>
            <a:ext cx="10800080" cy="86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18"/>
          <a:stretch>
            <a:fillRect/>
          </a:stretch>
        </p:blipFill>
        <p:spPr>
          <a:xfrm>
            <a:off x="695960" y="692621"/>
            <a:ext cx="10800080" cy="2827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2565400"/>
            <a:ext cx="8422005" cy="408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02452"/>
            <a:ext cx="10800000" cy="3766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16832"/>
            <a:ext cx="389854" cy="55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4369451"/>
            <a:ext cx="4896544" cy="246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88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594" y="3429000"/>
            <a:ext cx="266812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6080" y="2636912"/>
            <a:ext cx="5314005" cy="267792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06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4000" y="2005397"/>
            <a:ext cx="417520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836712"/>
            <a:ext cx="93281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5162186"/>
            <a:ext cx="361904" cy="38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2"/>
          <a:stretch>
            <a:fillRect/>
          </a:stretch>
        </p:blipFill>
        <p:spPr>
          <a:xfrm>
            <a:off x="2155190" y="549275"/>
            <a:ext cx="8030210" cy="602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06" y="909360"/>
            <a:ext cx="10800000" cy="20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9"/>
          <a:stretch>
            <a:fillRect/>
          </a:stretch>
        </p:blipFill>
        <p:spPr>
          <a:xfrm>
            <a:off x="839470" y="2932430"/>
            <a:ext cx="10800080" cy="2945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404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472" y="4005064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3617595"/>
            <a:ext cx="4573905" cy="3138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800000" cy="5096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3556" y="1109469"/>
            <a:ext cx="644511" cy="44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772" y="2924944"/>
            <a:ext cx="9528456" cy="366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68760"/>
            <a:ext cx="10800000" cy="366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379" y="4465274"/>
            <a:ext cx="266812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2076018"/>
            <a:ext cx="552380" cy="4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2380" y="3114446"/>
            <a:ext cx="1191372" cy="4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3809" y="4005064"/>
            <a:ext cx="2152380" cy="56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4005064"/>
            <a:ext cx="6529969" cy="2509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1075738"/>
            <a:ext cx="1009523" cy="41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9047" y="3124356"/>
            <a:ext cx="419047" cy="37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99" y="4039087"/>
            <a:ext cx="6934001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800000" cy="452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977" y="692696"/>
            <a:ext cx="266812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132856"/>
            <a:ext cx="10800000" cy="2374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32856"/>
            <a:ext cx="266812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9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773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180449"/>
            <a:ext cx="371428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3811535"/>
            <a:ext cx="4176517" cy="2903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2024-08-15T15:12:43Z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