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7" r:id="rId13"/>
    <p:sldId id="336" r:id="rId14"/>
    <p:sldId id="334" r:id="rId15"/>
    <p:sldId id="332" r:id="rId16"/>
    <p:sldId id="331" r:id="rId17"/>
    <p:sldId id="330" r:id="rId18"/>
    <p:sldId id="328" r:id="rId19"/>
    <p:sldId id="327" r:id="rId20"/>
    <p:sldId id="347" r:id="rId21"/>
    <p:sldId id="326" r:id="rId22"/>
    <p:sldId id="348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550" y="2780928"/>
            <a:ext cx="8006900" cy="9735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96"/>
          <a:stretch>
            <a:fillRect/>
          </a:stretch>
        </p:blipFill>
        <p:spPr>
          <a:xfrm>
            <a:off x="720090" y="828040"/>
            <a:ext cx="10800080" cy="173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90670"/>
            <a:ext cx="352380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608" y="4953541"/>
            <a:ext cx="10800000" cy="17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450" y="1700530"/>
            <a:ext cx="5951220" cy="334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4840"/>
            <a:ext cx="985012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2207568" y="836712"/>
            <a:ext cx="7524836" cy="291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9"/>
          <a:stretch>
            <a:fillRect/>
          </a:stretch>
        </p:blipFill>
        <p:spPr>
          <a:xfrm>
            <a:off x="2207568" y="3861048"/>
            <a:ext cx="7776864" cy="277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1953"/>
            <a:ext cx="10800000" cy="172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899667"/>
            <a:ext cx="371428" cy="37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345649"/>
            <a:ext cx="10800000" cy="26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695960" y="4797425"/>
            <a:ext cx="4816475" cy="186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9"/>
          <a:stretch>
            <a:fillRect/>
          </a:stretch>
        </p:blipFill>
        <p:spPr>
          <a:xfrm>
            <a:off x="6023610" y="4869180"/>
            <a:ext cx="5055870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62019"/>
            <a:ext cx="419047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335360" y="3789040"/>
            <a:ext cx="5580620" cy="21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9"/>
          <a:stretch>
            <a:fillRect/>
          </a:stretch>
        </p:blipFill>
        <p:spPr>
          <a:xfrm>
            <a:off x="6240016" y="3789040"/>
            <a:ext cx="5857328" cy="208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72277"/>
            <a:ext cx="333333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417548" y="4437112"/>
            <a:ext cx="5580620" cy="21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9"/>
          <a:stretch>
            <a:fillRect/>
          </a:stretch>
        </p:blipFill>
        <p:spPr>
          <a:xfrm>
            <a:off x="6322204" y="4437112"/>
            <a:ext cx="5857328" cy="208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2399888" y="2204864"/>
            <a:ext cx="7392224" cy="453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71201" y="1809069"/>
            <a:ext cx="3248588" cy="46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4936" y="2677360"/>
            <a:ext cx="3424852" cy="4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9788" y="2658277"/>
            <a:ext cx="1571428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312" y="3545651"/>
            <a:ext cx="542857" cy="4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8836" y="3526568"/>
            <a:ext cx="2666666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4003452" y="4253278"/>
            <a:ext cx="4227342" cy="259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22"/>
          <a:stretch>
            <a:fillRect/>
          </a:stretch>
        </p:blipFill>
        <p:spPr>
          <a:xfrm>
            <a:off x="767408" y="764705"/>
            <a:ext cx="10800000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550" y="974603"/>
            <a:ext cx="1855362" cy="45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550" y="1852365"/>
            <a:ext cx="495238" cy="42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217" y="1861905"/>
            <a:ext cx="438095" cy="4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4074" y="2708920"/>
            <a:ext cx="2189254" cy="44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545603" y="3596223"/>
            <a:ext cx="5100793" cy="31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33"/>
          <a:stretch>
            <a:fillRect/>
          </a:stretch>
        </p:blipFill>
        <p:spPr>
          <a:xfrm>
            <a:off x="839416" y="908720"/>
            <a:ext cx="10800000" cy="155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953700" y="1874280"/>
            <a:ext cx="989907" cy="47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305690" y="2996952"/>
            <a:ext cx="5580620" cy="342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20000" y="2535334"/>
            <a:ext cx="761904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3164854"/>
            <a:ext cx="1457142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96"/>
          <a:stretch>
            <a:fillRect/>
          </a:stretch>
        </p:blipFill>
        <p:spPr>
          <a:xfrm>
            <a:off x="720000" y="827999"/>
            <a:ext cx="1080000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1076019"/>
            <a:ext cx="1076190" cy="4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545603" y="3429000"/>
            <a:ext cx="5100793" cy="31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48"/>
          <a:stretch>
            <a:fillRect/>
          </a:stretch>
        </p:blipFill>
        <p:spPr>
          <a:xfrm>
            <a:off x="911424" y="764704"/>
            <a:ext cx="10800000" cy="170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78090" y="1821548"/>
            <a:ext cx="1561904" cy="4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174838" y="2924944"/>
            <a:ext cx="5842324" cy="358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0000" cy="420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1796" y="4328057"/>
            <a:ext cx="685714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992710" y="4149080"/>
            <a:ext cx="4206580" cy="258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1619803"/>
            <a:ext cx="1514285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2869518"/>
            <a:ext cx="1114285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3508685"/>
            <a:ext cx="323809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3333" y="3546844"/>
            <a:ext cx="333333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128773"/>
            <a:ext cx="1133333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952" y="4128773"/>
            <a:ext cx="1495238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571" y="1037905"/>
            <a:ext cx="1114285" cy="3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952" y="1686706"/>
            <a:ext cx="1123809" cy="29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2297342"/>
            <a:ext cx="1552380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33" y="2917520"/>
            <a:ext cx="742857" cy="3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619" y="3547239"/>
            <a:ext cx="742857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5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1574324"/>
            <a:ext cx="1104761" cy="34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1574324"/>
            <a:ext cx="714285" cy="34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9523" y="2205831"/>
            <a:ext cx="1123809" cy="34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339363"/>
            <a:ext cx="266666" cy="26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294965"/>
            <a:ext cx="31428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4171539"/>
            <a:ext cx="266666" cy="2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794426"/>
            <a:ext cx="419047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04441"/>
            <a:ext cx="333333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2024-08-15T15:30:03Z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