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5" r:id="rId5"/>
    <p:sldId id="344" r:id="rId6"/>
    <p:sldId id="343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9809" y="2636912"/>
            <a:ext cx="8152381" cy="1266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228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3218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687354"/>
            <a:ext cx="352380" cy="382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4083147"/>
            <a:ext cx="7056784" cy="26313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10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056620"/>
            <a:ext cx="419048" cy="38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4495" y="3717032"/>
            <a:ext cx="7443009" cy="27753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13" y="980728"/>
            <a:ext cx="10800000" cy="3282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4277453"/>
            <a:ext cx="10800000" cy="840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999"/>
          <a:stretch>
            <a:fillRect/>
          </a:stretch>
        </p:blipFill>
        <p:spPr>
          <a:xfrm>
            <a:off x="2492449" y="1124744"/>
            <a:ext cx="7207102" cy="518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4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980597"/>
            <a:ext cx="352380" cy="381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999"/>
          <a:stretch>
            <a:fillRect/>
          </a:stretch>
        </p:blipFill>
        <p:spPr>
          <a:xfrm>
            <a:off x="3669254" y="3366542"/>
            <a:ext cx="4853491" cy="3491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20688"/>
            <a:ext cx="10800000" cy="4947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3619" y="1717017"/>
            <a:ext cx="361904" cy="381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999"/>
          <a:stretch>
            <a:fillRect/>
          </a:stretch>
        </p:blipFill>
        <p:spPr>
          <a:xfrm>
            <a:off x="7248128" y="4699269"/>
            <a:ext cx="2951475" cy="2123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0800000" cy="3287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4472" y="2564904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999"/>
          <a:stretch>
            <a:fillRect/>
          </a:stretch>
        </p:blipFill>
        <p:spPr>
          <a:xfrm>
            <a:off x="4151784" y="4060777"/>
            <a:ext cx="3888432" cy="2797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7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77142" y="1037703"/>
            <a:ext cx="1047619" cy="457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96190" y="1838393"/>
            <a:ext cx="447619" cy="42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0476" y="2648614"/>
            <a:ext cx="1590476" cy="48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96190" y="3506496"/>
            <a:ext cx="447619" cy="409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4294267"/>
            <a:ext cx="5472608" cy="25099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29523" y="1972950"/>
            <a:ext cx="657142" cy="30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43809" y="2621755"/>
            <a:ext cx="1438095" cy="30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3809" y="3299185"/>
            <a:ext cx="742857" cy="324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86666" y="3928908"/>
            <a:ext cx="1523809" cy="343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53333" y="4587255"/>
            <a:ext cx="1485714" cy="343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24761" y="5255143"/>
            <a:ext cx="723809" cy="333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63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24761" y="1849579"/>
            <a:ext cx="419047" cy="420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62857" y="2670663"/>
            <a:ext cx="304762" cy="381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4413" y="3734333"/>
            <a:ext cx="6103174" cy="27991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32569"/>
            <a:ext cx="10800000" cy="4256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1904" y="2492896"/>
            <a:ext cx="419047" cy="55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0805" y="4725144"/>
            <a:ext cx="4650390" cy="21328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5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86666" y="1638123"/>
            <a:ext cx="247619" cy="33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67619" y="1647654"/>
            <a:ext cx="371428" cy="324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00952" y="2324346"/>
            <a:ext cx="333333" cy="285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96190" y="2324346"/>
            <a:ext cx="371428" cy="27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96190" y="2962914"/>
            <a:ext cx="390476" cy="324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67619" y="3620544"/>
            <a:ext cx="409523" cy="314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91428" y="4926274"/>
            <a:ext cx="704761" cy="343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34285" y="4926274"/>
            <a:ext cx="1066666" cy="343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20000" y="4926274"/>
            <a:ext cx="1066666" cy="343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41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72380" y="2848299"/>
            <a:ext cx="304762" cy="266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22691"/>
            <a:ext cx="10800000" cy="2829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2504" y="2314164"/>
            <a:ext cx="392046" cy="394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533283"/>
            <a:ext cx="10800000" cy="3221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1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75321"/>
            <a:ext cx="10800000" cy="3282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4472" y="1772816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3963066"/>
            <a:ext cx="4176464" cy="28022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89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915520"/>
            <a:ext cx="352380" cy="381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7748" y="3501008"/>
            <a:ext cx="4536504" cy="30437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5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066170"/>
            <a:ext cx="361904" cy="38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2024-08-15T15:06:17Z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