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7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2" r:id="rId31"/>
    <p:sldId id="331" r:id="rId32"/>
    <p:sldId id="364" r:id="rId33"/>
    <p:sldId id="397" r:id="rId34"/>
    <p:sldId id="328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507900" y="2938648"/>
            <a:ext cx="7176200" cy="98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057144"/>
            <a:ext cx="266666" cy="28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764" y="3806886"/>
            <a:ext cx="4248472" cy="303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076009"/>
            <a:ext cx="266666" cy="2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764" y="3812726"/>
            <a:ext cx="4248472" cy="3030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2497042"/>
            <a:ext cx="333333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066510"/>
            <a:ext cx="295238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02" y="3443955"/>
            <a:ext cx="10794398" cy="2463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829134"/>
            <a:ext cx="33333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227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410" y="2870200"/>
            <a:ext cx="8171180" cy="383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1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814804"/>
            <a:ext cx="304761" cy="29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35240"/>
            <a:ext cx="10800000" cy="154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783934"/>
            <a:ext cx="6373540" cy="299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6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057254"/>
            <a:ext cx="295238" cy="30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768" y="3393116"/>
            <a:ext cx="7054463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8204"/>
            <a:ext cx="10800000" cy="369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446378"/>
            <a:ext cx="295238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2143021"/>
            <a:ext cx="5419284" cy="254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75785"/>
            <a:ext cx="10800000" cy="4470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6558" y="1785482"/>
            <a:ext cx="304761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4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499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783" y="3136182"/>
            <a:ext cx="5546597" cy="357830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92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942163"/>
            <a:ext cx="276190" cy="2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333" y="2402317"/>
            <a:ext cx="371428" cy="3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2411861"/>
            <a:ext cx="1266666" cy="33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137166"/>
            <a:ext cx="371428" cy="3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01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809" y="927234"/>
            <a:ext cx="361904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613416"/>
            <a:ext cx="1638095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2413962"/>
            <a:ext cx="361904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2356780"/>
            <a:ext cx="1647619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624580"/>
            <a:ext cx="4722495" cy="304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076125"/>
            <a:ext cx="333333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3318806"/>
            <a:ext cx="400000" cy="28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746" y="3839576"/>
            <a:ext cx="4572508" cy="2949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73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2279576" y="1638332"/>
            <a:ext cx="6768752" cy="501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90" y="1085906"/>
            <a:ext cx="390476" cy="37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1859629"/>
            <a:ext cx="333333" cy="29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2604696"/>
            <a:ext cx="333333" cy="29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3287688" y="3187375"/>
            <a:ext cx="4896544" cy="362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1123918"/>
            <a:ext cx="380952" cy="33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476" y="1878035"/>
            <a:ext cx="323809" cy="29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2603514"/>
            <a:ext cx="400000" cy="37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3647728" y="3173473"/>
            <a:ext cx="4896544" cy="362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047056"/>
            <a:ext cx="352380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1770896"/>
            <a:ext cx="428571" cy="3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1808993"/>
            <a:ext cx="400001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3313820"/>
            <a:ext cx="771428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4009089"/>
            <a:ext cx="780952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4286917" y="3843080"/>
            <a:ext cx="4068452" cy="301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99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3266501" y="3573016"/>
            <a:ext cx="5658997" cy="318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142461"/>
            <a:ext cx="800000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1885737"/>
            <a:ext cx="771428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2024" y="1885737"/>
            <a:ext cx="1322081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7142" y="1885737"/>
            <a:ext cx="1266666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2973018" y="2924944"/>
            <a:ext cx="626126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78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90" y="1412875"/>
            <a:ext cx="10800000" cy="274229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3379"/>
            <a:ext cx="10800000" cy="64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8480" y="2565400"/>
            <a:ext cx="9925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2775" y="3285490"/>
            <a:ext cx="149923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4036060" y="4154805"/>
            <a:ext cx="4449445" cy="250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2973018" y="3069089"/>
            <a:ext cx="626126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-33"/>
          <a:stretch>
            <a:fillRect/>
          </a:stretch>
        </p:blipFill>
        <p:spPr>
          <a:xfrm>
            <a:off x="767080" y="1052830"/>
            <a:ext cx="10800080" cy="1914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0830" y="1485900"/>
            <a:ext cx="8566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7895" y="2133362"/>
            <a:ext cx="9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49447"/>
          <a:stretch>
            <a:fillRect/>
          </a:stretch>
        </p:blipFill>
        <p:spPr>
          <a:xfrm>
            <a:off x="695325" y="1052671"/>
            <a:ext cx="10800000" cy="190922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040370" y="1412875"/>
            <a:ext cx="11950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04036" y="2061200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>
            <a:fillRect/>
          </a:stretch>
        </p:blipFill>
        <p:spPr>
          <a:xfrm>
            <a:off x="2973018" y="3069089"/>
            <a:ext cx="626126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61454"/>
            <a:ext cx="10800000" cy="3477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>
            <a:fillRect/>
          </a:stretch>
        </p:blipFill>
        <p:spPr>
          <a:xfrm>
            <a:off x="4511824" y="4338866"/>
            <a:ext cx="3935840" cy="251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793269"/>
            <a:ext cx="838095" cy="37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1793269"/>
            <a:ext cx="771428" cy="35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2538725"/>
            <a:ext cx="771428" cy="35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3654429"/>
            <a:ext cx="6515182" cy="24816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655849"/>
            <a:ext cx="4032448" cy="2481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42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5606" y="864319"/>
            <a:ext cx="27619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9416" y="3848655"/>
            <a:ext cx="1228571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9892" y="3797753"/>
            <a:ext cx="8138052" cy="35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0368" y="4516078"/>
            <a:ext cx="7314285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261" y="4980515"/>
            <a:ext cx="4680520" cy="17828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014578"/>
            <a:ext cx="2841776" cy="174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85593"/>
            <a:ext cx="295237" cy="29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063" y="3068960"/>
            <a:ext cx="5099873" cy="355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915591"/>
            <a:ext cx="304761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2692075"/>
            <a:ext cx="3143672" cy="2193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3385102"/>
            <a:ext cx="266666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2595083"/>
            <a:ext cx="342858" cy="29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39573"/>
            <a:ext cx="295237" cy="2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582369"/>
            <a:ext cx="276190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jRjYjNlY2Q0OTZhMzE0MGQyMmQwMzExNjc3ZDdhOGM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74</cp:revision>
  <dcterms:created xsi:type="dcterms:W3CDTF">2015-09-16T06:44:00Z</dcterms:created>
  <dcterms:modified xsi:type="dcterms:W3CDTF">2024-08-15T14:41:33Z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