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3" r:id="rId6"/>
    <p:sldId id="362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1" r:id="rId16"/>
    <p:sldId id="350" r:id="rId17"/>
    <p:sldId id="349" r:id="rId18"/>
    <p:sldId id="348" r:id="rId19"/>
    <p:sldId id="347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0" userDrawn="1">
          <p15:clr>
            <a:srgbClr val="A4A3A4"/>
          </p15:clr>
        </p15:guide>
        <p15:guide id="4" pos="56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08"/>
      </p:cViewPr>
      <p:guideLst>
        <p:guide orient="horz" pos="2160"/>
        <p:guide pos="3840"/>
        <p:guide orient="horz"/>
        <p:guide pos="56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>
            <a:fillRect/>
          </a:stretch>
        </p:blipFill>
        <p:spPr>
          <a:xfrm>
            <a:off x="3191976" y="2910044"/>
            <a:ext cx="5808048" cy="103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057243"/>
            <a:ext cx="276190" cy="29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99" y="3429000"/>
            <a:ext cx="10352201" cy="2925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66472"/>
            <a:ext cx="295237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7619" y="2573628"/>
            <a:ext cx="342858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236" y="3933056"/>
            <a:ext cx="9971528" cy="281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6666" y="4117442"/>
            <a:ext cx="295238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64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57238"/>
            <a:ext cx="266666" cy="29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00808"/>
            <a:ext cx="10800000" cy="153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345921"/>
            <a:ext cx="4176464" cy="3439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178" y="980728"/>
            <a:ext cx="10800000" cy="529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3995" y="4364355"/>
            <a:ext cx="4039870" cy="24104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9186"/>
            <a:ext cx="10800000" cy="400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503" y="768258"/>
            <a:ext cx="333333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3598" y="2349390"/>
            <a:ext cx="266666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17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3922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503" y="1219342"/>
            <a:ext cx="333333" cy="28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2280098"/>
            <a:ext cx="4359405" cy="2277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17" y="549186"/>
            <a:ext cx="10800000" cy="308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2159" y="806620"/>
            <a:ext cx="295238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489" y="3638402"/>
            <a:ext cx="10800000" cy="149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430" y="4974590"/>
            <a:ext cx="3410585" cy="178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12490"/>
            <a:ext cx="10800000" cy="518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74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1104502"/>
            <a:ext cx="333333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1857737"/>
            <a:ext cx="295238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1867272"/>
            <a:ext cx="295238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285" y="1867272"/>
            <a:ext cx="276190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287" y="3429000"/>
            <a:ext cx="9198757" cy="3054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999699"/>
            <a:ext cx="828571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552" y="1753273"/>
            <a:ext cx="5123113" cy="3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0952" y="2545003"/>
            <a:ext cx="371428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4285" y="3289039"/>
            <a:ext cx="361904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259" y="3799488"/>
            <a:ext cx="8919859" cy="2961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1037760"/>
            <a:ext cx="657142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2534695"/>
            <a:ext cx="828571" cy="33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2525161"/>
            <a:ext cx="809523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072" y="3501008"/>
            <a:ext cx="8965855" cy="2976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774678"/>
            <a:ext cx="295238" cy="29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621" y="3017791"/>
            <a:ext cx="9198757" cy="3054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602229"/>
            <a:ext cx="780952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2602229"/>
            <a:ext cx="1180952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2602229"/>
            <a:ext cx="1171428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3365340"/>
            <a:ext cx="800000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5238" y="3365340"/>
            <a:ext cx="1171428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748" y="3938946"/>
            <a:ext cx="4644516" cy="2843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547181"/>
            <a:ext cx="10800000" cy="149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19662" y="2464170"/>
            <a:ext cx="1180952" cy="38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0138" y="2464170"/>
            <a:ext cx="1200000" cy="38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727" y="3458319"/>
            <a:ext cx="5130546" cy="31405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941"/>
            <a:ext cx="10800000" cy="380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1693" y="802098"/>
            <a:ext cx="1228571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5979" y="1564868"/>
            <a:ext cx="1200000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0264" y="1583937"/>
            <a:ext cx="609524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408" y="2327637"/>
            <a:ext cx="527528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5979" y="2327637"/>
            <a:ext cx="780952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3122" y="2327637"/>
            <a:ext cx="1180952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9312" y="3090407"/>
            <a:ext cx="1228571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2646" y="3853177"/>
            <a:ext cx="1209523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8583" y="4287211"/>
            <a:ext cx="3954833" cy="2420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217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047585"/>
            <a:ext cx="828571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3338920"/>
            <a:ext cx="800000" cy="38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619" y="3338920"/>
            <a:ext cx="1628571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3358015"/>
            <a:ext cx="761904" cy="35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416" y="4077072"/>
            <a:ext cx="5173167" cy="2698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77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7142" y="851357"/>
            <a:ext cx="295238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2085" y="4008755"/>
            <a:ext cx="4085590" cy="270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1019048"/>
            <a:ext cx="428571" cy="35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1009496"/>
            <a:ext cx="828571" cy="38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2566550"/>
            <a:ext cx="238095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433" y="3887140"/>
            <a:ext cx="5603305" cy="2922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168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5233" y="1386447"/>
            <a:ext cx="828571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5496" y="1386447"/>
            <a:ext cx="861641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6185" y="1386447"/>
            <a:ext cx="847619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140968"/>
            <a:ext cx="5904656" cy="3079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1114874"/>
            <a:ext cx="1209523" cy="38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1870314"/>
            <a:ext cx="447619" cy="39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2635317"/>
            <a:ext cx="1200000" cy="38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857" y="2635317"/>
            <a:ext cx="438095" cy="38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33130"/>
            <a:ext cx="10800000" cy="71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713" y="3448131"/>
            <a:ext cx="4562574" cy="3238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941"/>
            <a:ext cx="10800000" cy="502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312" y="792610"/>
            <a:ext cx="838095" cy="35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169" y="783073"/>
            <a:ext cx="447620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360" y="4569343"/>
            <a:ext cx="9409523" cy="34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360" y="5275096"/>
            <a:ext cx="4990476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227" y="4990514"/>
            <a:ext cx="2529752" cy="1795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980775"/>
            <a:ext cx="828571" cy="35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479892"/>
            <a:ext cx="9333333" cy="33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186483"/>
            <a:ext cx="2657142" cy="3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142" y="3788039"/>
            <a:ext cx="4225503" cy="299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2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2305374"/>
            <a:ext cx="828571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3802309"/>
            <a:ext cx="8857142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4517406"/>
            <a:ext cx="2314285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311" y="4345952"/>
            <a:ext cx="3325377" cy="2360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942357"/>
            <a:ext cx="809523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448074"/>
            <a:ext cx="8895238" cy="33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153284"/>
            <a:ext cx="4647619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232" y="3571659"/>
            <a:ext cx="4513535" cy="3203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73214"/>
            <a:ext cx="10800000" cy="355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598" y="868670"/>
            <a:ext cx="295237" cy="2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455" y="4076700"/>
            <a:ext cx="3980815" cy="263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61" y="836831"/>
            <a:ext cx="10800000" cy="344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37339"/>
            <a:ext cx="10800000" cy="143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1425" y="4666823"/>
            <a:ext cx="295237" cy="29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94734"/>
            <a:ext cx="295237" cy="2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82" y="2564904"/>
            <a:ext cx="9792035" cy="3323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451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7138" y="1949260"/>
            <a:ext cx="276190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1424" y="4077072"/>
            <a:ext cx="7920880" cy="1486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539637"/>
            <a:ext cx="10800000" cy="222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48" r="26658"/>
          <a:stretch>
            <a:fillRect/>
          </a:stretch>
        </p:blipFill>
        <p:spPr>
          <a:xfrm>
            <a:off x="767408" y="908720"/>
            <a:ext cx="7920880" cy="1630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189" y="1130821"/>
            <a:ext cx="2850081" cy="4654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192" y="1130821"/>
            <a:ext cx="288032" cy="38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2024-08-15T14:26:18Z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