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4" r:id="rId7"/>
    <p:sldId id="342" r:id="rId8"/>
    <p:sldId id="341" r:id="rId9"/>
    <p:sldId id="339" r:id="rId10"/>
    <p:sldId id="338" r:id="rId11"/>
    <p:sldId id="337" r:id="rId12"/>
    <p:sldId id="336" r:id="rId13"/>
    <p:sldId id="335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4520" y="2780665"/>
            <a:ext cx="8442325" cy="107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80861"/>
            <a:ext cx="361904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979"/>
            <a:ext cx="10800000" cy="354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623392" y="3631579"/>
            <a:ext cx="5929538" cy="262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>
            <a:fillRect/>
          </a:stretch>
        </p:blipFill>
        <p:spPr>
          <a:xfrm>
            <a:off x="6888088" y="3724520"/>
            <a:ext cx="4968552" cy="253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23491"/>
            <a:ext cx="333333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621910" y="3724520"/>
            <a:ext cx="5929538" cy="262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>
            <a:fillRect/>
          </a:stretch>
        </p:blipFill>
        <p:spPr>
          <a:xfrm>
            <a:off x="6888088" y="3850176"/>
            <a:ext cx="4968552" cy="253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3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182631"/>
            <a:ext cx="352380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621910" y="3740645"/>
            <a:ext cx="5929538" cy="262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>
            <a:fillRect/>
          </a:stretch>
        </p:blipFill>
        <p:spPr>
          <a:xfrm>
            <a:off x="6888088" y="3861432"/>
            <a:ext cx="4968552" cy="253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182462"/>
            <a:ext cx="371428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621910" y="3756272"/>
            <a:ext cx="5929538" cy="262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>
            <a:fillRect/>
          </a:stretch>
        </p:blipFill>
        <p:spPr>
          <a:xfrm>
            <a:off x="6888088" y="3845015"/>
            <a:ext cx="4968552" cy="253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313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122" y="1021400"/>
            <a:ext cx="1057142" cy="46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598" y="2051804"/>
            <a:ext cx="2692298" cy="44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8360" y="3024964"/>
            <a:ext cx="4883080" cy="48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213" y="3830870"/>
            <a:ext cx="5321818" cy="29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857" y="1123926"/>
            <a:ext cx="1038095" cy="4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2135807"/>
            <a:ext cx="1038095" cy="48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047" y="3185873"/>
            <a:ext cx="838096" cy="38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091" y="3845968"/>
            <a:ext cx="5321818" cy="29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1162497"/>
            <a:ext cx="1019047" cy="42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2156435"/>
            <a:ext cx="2038095" cy="43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880" y="3404948"/>
            <a:ext cx="5714240" cy="3145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48571" y="2487229"/>
            <a:ext cx="1066666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3078449"/>
            <a:ext cx="1438095" cy="32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666" y="3679205"/>
            <a:ext cx="742857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49"/>
            <a:ext cx="10800000" cy="239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4301647"/>
            <a:ext cx="733333" cy="3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238" y="4883429"/>
            <a:ext cx="1123809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8571" y="5493823"/>
            <a:ext cx="761904" cy="34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86666" y="5493823"/>
            <a:ext cx="380952" cy="3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1904" y="6085143"/>
            <a:ext cx="400000" cy="31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094717"/>
            <a:ext cx="304761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488" y="3056660"/>
            <a:ext cx="6508701" cy="4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2380" y="5018645"/>
            <a:ext cx="552380" cy="4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5236" y="4575430"/>
            <a:ext cx="4032448" cy="2219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2172223"/>
            <a:ext cx="704761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476" y="2172223"/>
            <a:ext cx="742857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428" y="2172223"/>
            <a:ext cx="780952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333" y="3363912"/>
            <a:ext cx="752380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3333" y="3392512"/>
            <a:ext cx="723809" cy="31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58095" y="3258105"/>
            <a:ext cx="266666" cy="26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65" y="4849783"/>
            <a:ext cx="10800000" cy="1220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5841" y="5059603"/>
            <a:ext cx="247619" cy="2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66" y="620554"/>
            <a:ext cx="10800000" cy="386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55" y="4365584"/>
            <a:ext cx="10800000" cy="238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56831" y="4584810"/>
            <a:ext cx="257141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14373"/>
            <a:ext cx="361904" cy="37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3212976"/>
            <a:ext cx="5328592" cy="3173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04"/>
          <a:stretch>
            <a:fillRect/>
          </a:stretch>
        </p:blipFill>
        <p:spPr>
          <a:xfrm>
            <a:off x="478790" y="836930"/>
            <a:ext cx="10800080" cy="1953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9820" y="2061210"/>
            <a:ext cx="63500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9760" y="3802380"/>
            <a:ext cx="5110480" cy="16637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1" y="2708687"/>
            <a:ext cx="10800000" cy="404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318910"/>
            <a:ext cx="323809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4318910"/>
            <a:ext cx="6048672" cy="2281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74813"/>
            <a:ext cx="10800000" cy="470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2024-08-15T15:20:15Z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