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1" r:id="rId16"/>
    <p:sldId id="330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5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8760" y="2132856"/>
            <a:ext cx="9094479" cy="24349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8500" y="836712"/>
            <a:ext cx="91350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88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1152297"/>
            <a:ext cx="419048" cy="371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072" y="2132856"/>
            <a:ext cx="5303796" cy="29082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79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1143509"/>
            <a:ext cx="352380" cy="391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5560" y="3068960"/>
            <a:ext cx="6040880" cy="33123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08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3138459"/>
            <a:ext cx="10800000" cy="920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3995" y="4056505"/>
            <a:ext cx="7212009" cy="2767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25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2068719"/>
            <a:ext cx="333333" cy="372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9995" y="3789040"/>
            <a:ext cx="7212009" cy="2767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35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1133525"/>
            <a:ext cx="323809" cy="381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9995" y="3789040"/>
            <a:ext cx="7212009" cy="2767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24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1132794"/>
            <a:ext cx="371428" cy="380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5836" y="4666953"/>
            <a:ext cx="5046164" cy="1936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91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51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53333" y="1085503"/>
            <a:ext cx="1409523" cy="41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91428" y="1085503"/>
            <a:ext cx="761904" cy="41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91428" y="2029687"/>
            <a:ext cx="809523" cy="41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72380" y="2935722"/>
            <a:ext cx="476190" cy="41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5240" y="4077072"/>
            <a:ext cx="8841519" cy="21525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19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05714" y="2018752"/>
            <a:ext cx="1114622" cy="400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53333" y="2923725"/>
            <a:ext cx="923809" cy="476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5240" y="4077072"/>
            <a:ext cx="8841519" cy="21525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13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872380" y="2002346"/>
            <a:ext cx="742857" cy="343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2380" y="2699317"/>
            <a:ext cx="733333" cy="343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72380" y="3396287"/>
            <a:ext cx="1142857" cy="334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53333" y="4102805"/>
            <a:ext cx="742857" cy="324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1011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/>
          <p:cNvSpPr/>
          <p:nvPr/>
        </p:nvSpPr>
        <p:spPr>
          <a:xfrm>
            <a:off x="3503712" y="2132856"/>
            <a:ext cx="4392488" cy="45631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2517557"/>
            <a:ext cx="3803183" cy="42096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2541748"/>
            <a:ext cx="3744416" cy="42215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1855" y="1628775"/>
            <a:ext cx="5751830" cy="1400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30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20000" y="1133483"/>
            <a:ext cx="647619" cy="23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00952" y="1133483"/>
            <a:ext cx="219047" cy="23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1428" y="1782639"/>
            <a:ext cx="1123809" cy="343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77142" y="2479526"/>
            <a:ext cx="1885714" cy="334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95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710476" y="2841128"/>
            <a:ext cx="314284" cy="267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70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39047" y="1744064"/>
            <a:ext cx="247619" cy="257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05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48571" y="1923328"/>
            <a:ext cx="257142" cy="266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13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1076088"/>
            <a:ext cx="419047" cy="372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66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1133080"/>
            <a:ext cx="333333" cy="381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29901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93992" y="1107036"/>
            <a:ext cx="360808" cy="320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2024-08-15T16:02:02Z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