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4" r:id="rId13"/>
    <p:sldId id="352" r:id="rId14"/>
    <p:sldId id="351" r:id="rId15"/>
    <p:sldId id="350" r:id="rId16"/>
    <p:sldId id="349" r:id="rId17"/>
    <p:sldId id="348" r:id="rId18"/>
    <p:sldId id="347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  <p:guide pos="4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3"/>
          <a:stretch>
            <a:fillRect/>
          </a:stretch>
        </p:blipFill>
        <p:spPr>
          <a:xfrm>
            <a:off x="2531604" y="2954993"/>
            <a:ext cx="7128792" cy="94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9568"/>
            <a:ext cx="10800000" cy="427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581484"/>
            <a:ext cx="10800000" cy="221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180" y="4820143"/>
            <a:ext cx="295237" cy="28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0800000" cy="154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2582" y="1799426"/>
            <a:ext cx="285715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429000"/>
            <a:ext cx="4320480" cy="3160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91530"/>
            <a:ext cx="295238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43" y="836712"/>
            <a:ext cx="99737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802352"/>
            <a:ext cx="304761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363" y="3860739"/>
            <a:ext cx="3960440" cy="281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810666"/>
            <a:ext cx="304761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42" y="3284984"/>
            <a:ext cx="4511116" cy="320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412776"/>
            <a:ext cx="10800000" cy="231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0571" y="1736953"/>
            <a:ext cx="342857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895" y="3790546"/>
            <a:ext cx="4503361" cy="3019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829134"/>
            <a:ext cx="333333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450" y="3356992"/>
            <a:ext cx="4917099" cy="3296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71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410255"/>
            <a:ext cx="304761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351729"/>
            <a:ext cx="3523947" cy="2362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49257"/>
            <a:ext cx="10800000" cy="735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8316"/>
            <a:ext cx="10800000" cy="290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4192068" y="4293096"/>
            <a:ext cx="3807864" cy="249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08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536" y="1604334"/>
            <a:ext cx="1324273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1604334"/>
            <a:ext cx="2019047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523" y="1604334"/>
            <a:ext cx="2190476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2386173"/>
            <a:ext cx="342858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4761" y="3120338"/>
            <a:ext cx="285714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245" y="3840897"/>
            <a:ext cx="3167510" cy="2801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636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937605"/>
            <a:ext cx="1400000" cy="31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2426679"/>
            <a:ext cx="285714" cy="2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142" y="3180761"/>
            <a:ext cx="276190" cy="2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245" y="3854563"/>
            <a:ext cx="3167510" cy="2801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1" y="836712"/>
            <a:ext cx="10800000" cy="228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122" y="1113381"/>
            <a:ext cx="771428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075" y="1857526"/>
            <a:ext cx="295238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341" y="2996952"/>
            <a:ext cx="3871317" cy="342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1991544" y="2708920"/>
            <a:ext cx="7999186" cy="352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728492"/>
            <a:ext cx="838095" cy="37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2341583" y="2924944"/>
            <a:ext cx="7508833" cy="3308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3032760" y="3842385"/>
            <a:ext cx="6482715" cy="285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2354755"/>
            <a:ext cx="409523" cy="33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3032253"/>
            <a:ext cx="361904" cy="34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210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0678" y="1234129"/>
            <a:ext cx="304761" cy="29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2493021" y="3429000"/>
            <a:ext cx="6936472" cy="305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961375"/>
            <a:ext cx="304761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3268038" y="4221455"/>
            <a:ext cx="5655923" cy="249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6666" y="999622"/>
            <a:ext cx="1819047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1695649"/>
            <a:ext cx="761904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2423308" y="3097238"/>
            <a:ext cx="7345383" cy="323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114808"/>
            <a:ext cx="266666" cy="29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3611724" y="2708920"/>
            <a:ext cx="4968552" cy="32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6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686537"/>
            <a:ext cx="304761" cy="28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2373368"/>
            <a:ext cx="257142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5238" y="3031581"/>
            <a:ext cx="742857" cy="36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>
            <a:fillRect/>
          </a:stretch>
        </p:blipFill>
        <p:spPr>
          <a:xfrm>
            <a:off x="2831936" y="3751168"/>
            <a:ext cx="6528128" cy="287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143210"/>
            <a:ext cx="838095" cy="29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1859600"/>
            <a:ext cx="790476" cy="36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1859600"/>
            <a:ext cx="809523" cy="37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2380" y="2595093"/>
            <a:ext cx="1533333" cy="34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908" y="3301931"/>
            <a:ext cx="5430183" cy="3400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44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504270"/>
            <a:ext cx="447619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3039813"/>
            <a:ext cx="333333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6870" y="3717290"/>
            <a:ext cx="27813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460906"/>
            <a:ext cx="2638095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93870"/>
            <a:ext cx="3808095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1047103"/>
            <a:ext cx="771428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5238" y="1780625"/>
            <a:ext cx="152380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333" y="2542726"/>
            <a:ext cx="666666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3276248"/>
            <a:ext cx="666666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142" y="3276248"/>
            <a:ext cx="666666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094" y="3933560"/>
            <a:ext cx="3899811" cy="2807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649527"/>
            <a:ext cx="971428" cy="2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3120637"/>
            <a:ext cx="295238" cy="2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078" y="3645024"/>
            <a:ext cx="4199844" cy="3023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366490"/>
            <a:ext cx="3351448" cy="2413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238" y="961527"/>
            <a:ext cx="790476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889605"/>
            <a:ext cx="2685714" cy="32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3880067"/>
            <a:ext cx="6570806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4566783"/>
            <a:ext cx="2333333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75628"/>
            <a:ext cx="285714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7104112" y="1700808"/>
            <a:ext cx="4104456" cy="269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4128700"/>
            <a:ext cx="304761" cy="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066452"/>
            <a:ext cx="266666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732" y="4365104"/>
            <a:ext cx="4824536" cy="2374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09427"/>
            <a:ext cx="295237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524531"/>
            <a:ext cx="266666" cy="2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2545131"/>
            <a:ext cx="333333" cy="2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jRjYjNlY2Q0OTZhMzE0MGQyMmQwMzExNjc3ZDdhOGM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2024-08-15T14:22:23Z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