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45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608" y="2898728"/>
            <a:ext cx="7213527" cy="1060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42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5523" y="3408441"/>
            <a:ext cx="419047" cy="37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912226"/>
            <a:ext cx="4896544" cy="2880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20" y="764704"/>
            <a:ext cx="98609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67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259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924944"/>
            <a:ext cx="5664032" cy="3802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93"/>
          <a:stretch>
            <a:fillRect/>
          </a:stretch>
        </p:blipFill>
        <p:spPr>
          <a:xfrm>
            <a:off x="8544271" y="1754114"/>
            <a:ext cx="3600401" cy="272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0800000" cy="432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448" y="1045941"/>
            <a:ext cx="524334" cy="43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86560"/>
            <a:ext cx="352380" cy="38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84" y="2780928"/>
            <a:ext cx="5664032" cy="3802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4150499"/>
            <a:ext cx="4032448" cy="2707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49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3619" y="2704718"/>
            <a:ext cx="371428" cy="38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6357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3690496"/>
            <a:ext cx="419047" cy="38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111" y="3573016"/>
            <a:ext cx="5073730" cy="3067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57" y="764704"/>
            <a:ext cx="10800000" cy="367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137" y="3212976"/>
            <a:ext cx="289641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1056796"/>
            <a:ext cx="1057141" cy="3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380" y="2791841"/>
            <a:ext cx="2888116" cy="3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603041"/>
            <a:ext cx="5073730" cy="3067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32"/>
          <a:stretch>
            <a:fillRect/>
          </a:stretch>
        </p:blipFill>
        <p:spPr>
          <a:xfrm>
            <a:off x="720000" y="827999"/>
            <a:ext cx="10800000" cy="252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619" y="1009145"/>
            <a:ext cx="1009523" cy="36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2753871"/>
            <a:ext cx="200000" cy="36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505" y="3445125"/>
            <a:ext cx="5430989" cy="3283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99"/>
          <a:stretch>
            <a:fillRect/>
          </a:stretch>
        </p:blipFill>
        <p:spPr>
          <a:xfrm>
            <a:off x="696000" y="829694"/>
            <a:ext cx="10800000" cy="259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67428" y="1765798"/>
            <a:ext cx="1220796" cy="44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134" y="3423954"/>
            <a:ext cx="5201161" cy="3144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27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34"/>
          <a:stretch>
            <a:fillRect/>
          </a:stretch>
        </p:blipFill>
        <p:spPr>
          <a:xfrm>
            <a:off x="695325" y="1052830"/>
            <a:ext cx="10800080" cy="4689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50"/>
          <a:stretch>
            <a:fillRect/>
          </a:stretch>
        </p:blipFill>
        <p:spPr>
          <a:xfrm>
            <a:off x="839470" y="2421255"/>
            <a:ext cx="10800080" cy="1881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88"/>
          <a:stretch>
            <a:fillRect/>
          </a:stretch>
        </p:blipFill>
        <p:spPr>
          <a:xfrm>
            <a:off x="839470" y="1772879"/>
            <a:ext cx="10800080" cy="662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27"/>
          <a:stretch>
            <a:fillRect/>
          </a:stretch>
        </p:blipFill>
        <p:spPr>
          <a:xfrm>
            <a:off x="5303520" y="2846070"/>
            <a:ext cx="4540885" cy="401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50"/>
          <a:stretch>
            <a:fillRect/>
          </a:stretch>
        </p:blipFill>
        <p:spPr>
          <a:xfrm>
            <a:off x="982980" y="692785"/>
            <a:ext cx="10315575" cy="348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720" y="3801446"/>
            <a:ext cx="3744416" cy="305655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37"/>
          <a:stretch>
            <a:fillRect/>
          </a:stretch>
        </p:blipFill>
        <p:spPr>
          <a:xfrm>
            <a:off x="720000" y="827999"/>
            <a:ext cx="10800000" cy="3105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704954"/>
            <a:ext cx="323809" cy="37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3752" y="3955759"/>
            <a:ext cx="3555375" cy="290224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04242"/>
            <a:ext cx="10800000" cy="87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66"/>
          <a:stretch>
            <a:fillRect/>
          </a:stretch>
        </p:blipFill>
        <p:spPr>
          <a:xfrm>
            <a:off x="696000" y="836712"/>
            <a:ext cx="10800000" cy="2351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81714" y="1825186"/>
            <a:ext cx="409523" cy="37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725376"/>
            <a:ext cx="371428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2024-08-15T15:25:45Z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