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46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948305"/>
            <a:ext cx="9086215" cy="81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9324"/>
            <a:ext cx="10800000" cy="413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412834"/>
            <a:ext cx="10800000" cy="3362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944" y="2517746"/>
            <a:ext cx="333333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41906"/>
            <a:ext cx="10800000" cy="397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095373"/>
            <a:ext cx="333333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4179723"/>
            <a:ext cx="6192688" cy="2609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914168"/>
            <a:ext cx="361904" cy="37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692696"/>
            <a:ext cx="86696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87"/>
          <a:stretch>
            <a:fillRect/>
          </a:stretch>
        </p:blipFill>
        <p:spPr>
          <a:xfrm>
            <a:off x="696000" y="620688"/>
            <a:ext cx="10800000" cy="188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7904" y="908720"/>
            <a:ext cx="1262632" cy="48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7904" y="1775111"/>
            <a:ext cx="542857" cy="46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977" y="1916832"/>
            <a:ext cx="5796046" cy="4804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13"/>
          <a:stretch>
            <a:fillRect/>
          </a:stretch>
        </p:blipFill>
        <p:spPr>
          <a:xfrm>
            <a:off x="839416" y="692949"/>
            <a:ext cx="10800000" cy="324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563226" y="1557045"/>
            <a:ext cx="1357309" cy="55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9892" y="2647384"/>
            <a:ext cx="485714" cy="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59896" y="2466111"/>
            <a:ext cx="5689043" cy="4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29892" y="3248280"/>
            <a:ext cx="7933334" cy="54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393" y="3933562"/>
            <a:ext cx="3355055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26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15238" y="2279317"/>
            <a:ext cx="1533333" cy="33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6190" y="2890508"/>
            <a:ext cx="742857" cy="31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8095" y="3463500"/>
            <a:ext cx="2952380" cy="34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149"/>
            <a:ext cx="10800000" cy="292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4037945"/>
            <a:ext cx="1123809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0952" y="4676250"/>
            <a:ext cx="333333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1428" y="5219285"/>
            <a:ext cx="352380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0476" y="5800429"/>
            <a:ext cx="342857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36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741" y="1732575"/>
            <a:ext cx="990476" cy="4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122" y="3383027"/>
            <a:ext cx="1066666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1217" y="3392567"/>
            <a:ext cx="1028571" cy="4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098" y="4048618"/>
            <a:ext cx="3355055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22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6666" y="1713311"/>
            <a:ext cx="352380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393" y="3933562"/>
            <a:ext cx="3355055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4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534180"/>
            <a:ext cx="742857" cy="3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135389"/>
            <a:ext cx="704761" cy="31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4285" y="2707969"/>
            <a:ext cx="1171427" cy="34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952" y="3299635"/>
            <a:ext cx="342857" cy="3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19" y="3299635"/>
            <a:ext cx="752380" cy="31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10476" y="3881758"/>
            <a:ext cx="1504761" cy="33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58095" y="3872215"/>
            <a:ext cx="1485714" cy="33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9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000163"/>
            <a:ext cx="257142" cy="25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996952"/>
            <a:ext cx="7488832" cy="3192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961441"/>
            <a:ext cx="276190" cy="26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642" y="3861048"/>
            <a:ext cx="6444716" cy="2747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2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619882"/>
            <a:ext cx="361904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35" y="727710"/>
            <a:ext cx="9439275" cy="298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6530" y="3068955"/>
            <a:ext cx="64833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717290"/>
            <a:ext cx="9439275" cy="293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94853"/>
            <a:ext cx="361904" cy="38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2024-08-15T15:23:34Z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