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2" r:id="rId16"/>
    <p:sldId id="351" r:id="rId17"/>
    <p:sldId id="350" r:id="rId18"/>
    <p:sldId id="348" r:id="rId19"/>
    <p:sldId id="347" r:id="rId20"/>
    <p:sldId id="346" r:id="rId21"/>
    <p:sldId id="344" r:id="rId22"/>
    <p:sldId id="343" r:id="rId23"/>
    <p:sldId id="340" r:id="rId24"/>
    <p:sldId id="339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  <p:sldId id="36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105" y="2132330"/>
            <a:ext cx="6251575" cy="789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716020"/>
            <a:ext cx="7219315" cy="88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52180"/>
            <a:ext cx="361904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5523" y="2146924"/>
            <a:ext cx="419047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4"/>
          <a:stretch>
            <a:fillRect/>
          </a:stretch>
        </p:blipFill>
        <p:spPr>
          <a:xfrm>
            <a:off x="3505900" y="2936899"/>
            <a:ext cx="5180199" cy="392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356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7035" y="1885828"/>
            <a:ext cx="352380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4"/>
          <a:stretch>
            <a:fillRect/>
          </a:stretch>
        </p:blipFill>
        <p:spPr>
          <a:xfrm>
            <a:off x="4306611" y="4149080"/>
            <a:ext cx="3578777" cy="27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259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888250"/>
            <a:ext cx="371428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4"/>
          <a:stretch>
            <a:fillRect/>
          </a:stretch>
        </p:blipFill>
        <p:spPr>
          <a:xfrm>
            <a:off x="3647440" y="3246755"/>
            <a:ext cx="4616450" cy="349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0"/>
          <a:stretch>
            <a:fillRect/>
          </a:stretch>
        </p:blipFill>
        <p:spPr>
          <a:xfrm>
            <a:off x="2351584" y="3573016"/>
            <a:ext cx="7488832" cy="295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76829"/>
            <a:ext cx="352380" cy="38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0"/>
          <a:stretch>
            <a:fillRect/>
          </a:stretch>
        </p:blipFill>
        <p:spPr>
          <a:xfrm>
            <a:off x="2169026" y="3068960"/>
            <a:ext cx="7853948" cy="3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43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1348538"/>
            <a:ext cx="333333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0"/>
          <a:stretch>
            <a:fillRect/>
          </a:stretch>
        </p:blipFill>
        <p:spPr>
          <a:xfrm>
            <a:off x="6240016" y="2417083"/>
            <a:ext cx="6048672" cy="2385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895440"/>
            <a:ext cx="371428" cy="37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3143672" y="3863679"/>
            <a:ext cx="6396412" cy="2859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67619" y="2489226"/>
            <a:ext cx="428571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4691"/>
            <a:ext cx="10800000" cy="2846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91428" y="3128403"/>
            <a:ext cx="790475" cy="32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264961"/>
            <a:ext cx="1523809" cy="32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9523" y="4838015"/>
            <a:ext cx="771428" cy="33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78" y="692696"/>
            <a:ext cx="10800000" cy="348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>
            <a:fillRect/>
          </a:stretch>
        </p:blipFill>
        <p:spPr>
          <a:xfrm>
            <a:off x="3020733" y="4108681"/>
            <a:ext cx="6150534" cy="2749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33332"/>
            <a:ext cx="361904" cy="3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573016"/>
            <a:ext cx="10800000" cy="69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077072"/>
            <a:ext cx="10800000" cy="266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6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72758"/>
            <a:ext cx="323809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88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24571" y="4047966"/>
            <a:ext cx="419047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3516012" y="3742889"/>
            <a:ext cx="5159976" cy="3115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800000" cy="16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3395700" y="2924944"/>
            <a:ext cx="5400600" cy="326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834228"/>
            <a:ext cx="323809" cy="38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2507900" y="3515191"/>
            <a:ext cx="7176200" cy="290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77" y="1124744"/>
            <a:ext cx="10800000" cy="171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2423592" y="3284984"/>
            <a:ext cx="7344816" cy="297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2219868" y="908720"/>
            <a:ext cx="7752264" cy="55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95164"/>
            <a:ext cx="361904" cy="38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647728" y="4077072"/>
            <a:ext cx="3852428" cy="274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2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4571" y="1114364"/>
            <a:ext cx="1476190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952" y="1687091"/>
            <a:ext cx="371428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1238" y="1687091"/>
            <a:ext cx="2276190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1238" y="2259818"/>
            <a:ext cx="1961904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333" y="2278909"/>
            <a:ext cx="1542857" cy="27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6952" y="2823000"/>
            <a:ext cx="371428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66699"/>
            <a:ext cx="323809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359696" y="3339132"/>
            <a:ext cx="4608512" cy="327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30" y="633730"/>
            <a:ext cx="10059670" cy="394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2525" y="843915"/>
            <a:ext cx="6197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4583474" y="4581202"/>
            <a:ext cx="2979331" cy="212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497" y="908720"/>
            <a:ext cx="86570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057410"/>
            <a:ext cx="2142857" cy="48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7142" y="1898586"/>
            <a:ext cx="2095238" cy="48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63" y="2615496"/>
            <a:ext cx="6261074" cy="4089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8489" y="4056238"/>
            <a:ext cx="4275022" cy="279214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169" y="1750407"/>
            <a:ext cx="1019047" cy="4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6931" y="2579424"/>
            <a:ext cx="1028571" cy="4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3009" y="3427499"/>
            <a:ext cx="6681542" cy="4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5"/>
          <a:stretch>
            <a:fillRect/>
          </a:stretch>
        </p:blipFill>
        <p:spPr>
          <a:xfrm>
            <a:off x="696000" y="764704"/>
            <a:ext cx="10800000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29333" y="1755671"/>
            <a:ext cx="5971427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7664" y="2613239"/>
            <a:ext cx="6696744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603" y="3295409"/>
            <a:ext cx="5434793" cy="3549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42"/>
          <a:stretch>
            <a:fillRect/>
          </a:stretch>
        </p:blipFill>
        <p:spPr>
          <a:xfrm>
            <a:off x="696000" y="908720"/>
            <a:ext cx="10800000" cy="1639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3119672" y="994765"/>
            <a:ext cx="6481088" cy="5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47665" y="1842804"/>
            <a:ext cx="6162620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63" y="2615496"/>
            <a:ext cx="6261074" cy="4089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1523495"/>
            <a:ext cx="1514285" cy="33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2095136"/>
            <a:ext cx="5180952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4285" y="2666776"/>
            <a:ext cx="742857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238" y="2666776"/>
            <a:ext cx="1552380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53333" y="2695359"/>
            <a:ext cx="342857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238417"/>
            <a:ext cx="352380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1428" y="3238417"/>
            <a:ext cx="723809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53333" y="3286054"/>
            <a:ext cx="333333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1904" y="3810058"/>
            <a:ext cx="1104761" cy="33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2857" y="3810058"/>
            <a:ext cx="1866666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10476" y="3810058"/>
            <a:ext cx="1542857" cy="33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542344"/>
            <a:ext cx="723809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0000" y="2113820"/>
            <a:ext cx="371428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2132870"/>
            <a:ext cx="304761" cy="2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190" y="2123345"/>
            <a:ext cx="352380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3247249"/>
            <a:ext cx="761904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219454"/>
            <a:ext cx="419047" cy="38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708" y="3626422"/>
            <a:ext cx="5256584" cy="3118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52730"/>
            <a:ext cx="361904" cy="38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708" y="3626422"/>
            <a:ext cx="5256584" cy="3118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909310"/>
            <a:ext cx="419048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2024-08-15T16:14:52Z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