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3935" y="2959901"/>
            <a:ext cx="7004129" cy="938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725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2707" y="2227705"/>
            <a:ext cx="735580" cy="32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7559" y="4111925"/>
            <a:ext cx="690727" cy="34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7559" y="6049980"/>
            <a:ext cx="1022636" cy="30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124744"/>
            <a:ext cx="10800000" cy="525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2952" y="1496414"/>
            <a:ext cx="685714" cy="3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3428" y="3812206"/>
            <a:ext cx="1504761" cy="36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5333" y="3993276"/>
            <a:ext cx="390476" cy="36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0571" y="5479957"/>
            <a:ext cx="1723809" cy="37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7"/>
          <a:stretch>
            <a:fillRect/>
          </a:stretch>
        </p:blipFill>
        <p:spPr>
          <a:xfrm>
            <a:off x="1631504" y="1154273"/>
            <a:ext cx="9637572" cy="5688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2784" y="1945177"/>
            <a:ext cx="424937" cy="34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7640" y="2234325"/>
            <a:ext cx="790382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7343" y="3756603"/>
            <a:ext cx="773385" cy="36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8884" y="5755125"/>
            <a:ext cx="790382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19957" y="6273890"/>
            <a:ext cx="441934" cy="34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3091" y="6435473"/>
            <a:ext cx="798881" cy="30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566420"/>
            <a:ext cx="10308590" cy="828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884" y="836712"/>
            <a:ext cx="82322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9095" y="1751771"/>
            <a:ext cx="522681" cy="24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3318" y="2027741"/>
            <a:ext cx="566238" cy="203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9320" y="2252875"/>
            <a:ext cx="573497" cy="23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6354" y="5920375"/>
            <a:ext cx="566238" cy="25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3054" y="5949424"/>
            <a:ext cx="551719" cy="23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703512" y="908720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868058"/>
            <a:ext cx="5904656" cy="575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jRjYjNlY2Q0OTZhMzE0MGQyMmQwMzExNjc3ZDdh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64</cp:revision>
  <dcterms:created xsi:type="dcterms:W3CDTF">2015-09-16T06:44:00Z</dcterms:created>
  <dcterms:modified xsi:type="dcterms:W3CDTF">2024-08-15T13:22:07Z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