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4095" y="2780928"/>
            <a:ext cx="7923809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134"/>
            <a:ext cx="10800000" cy="402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2377998"/>
            <a:ext cx="361904" cy="38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36"/>
          <a:stretch>
            <a:fillRect/>
          </a:stretch>
        </p:blipFill>
        <p:spPr>
          <a:xfrm>
            <a:off x="1271270" y="4792345"/>
            <a:ext cx="10800080" cy="1773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4"/>
          <a:stretch>
            <a:fillRect/>
          </a:stretch>
        </p:blipFill>
        <p:spPr>
          <a:xfrm>
            <a:off x="911225" y="1989254"/>
            <a:ext cx="10800080" cy="249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62938"/>
            <a:ext cx="333333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62870"/>
            <a:ext cx="323809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0" y="548640"/>
            <a:ext cx="10388600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9455" y="2445385"/>
            <a:ext cx="6781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3141345"/>
            <a:ext cx="10388600" cy="362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>
            <a:fillRect/>
          </a:stretch>
        </p:blipFill>
        <p:spPr>
          <a:xfrm>
            <a:off x="7607935" y="3429000"/>
            <a:ext cx="4409440" cy="303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2399888" y="1844824"/>
            <a:ext cx="7392224" cy="489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2022460"/>
            <a:ext cx="1038095" cy="47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2041572"/>
            <a:ext cx="1019047" cy="44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3108328" y="2796471"/>
            <a:ext cx="5928360" cy="392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04313" y="980728"/>
            <a:ext cx="1440160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76320" y="1893472"/>
            <a:ext cx="1440160" cy="52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5077101" y="3689416"/>
            <a:ext cx="4776232" cy="316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1343472" y="2852936"/>
            <a:ext cx="9145016" cy="52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8390" y="3770253"/>
            <a:ext cx="1757289" cy="52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962443"/>
            <a:ext cx="438095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1933843"/>
            <a:ext cx="1000000" cy="4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1943376"/>
            <a:ext cx="1009523" cy="4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3108328" y="2796471"/>
            <a:ext cx="5928360" cy="392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963386"/>
            <a:ext cx="552380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2860246"/>
            <a:ext cx="2200000" cy="48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804812"/>
            <a:ext cx="4514285" cy="4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6955693" y="3596894"/>
            <a:ext cx="4776232" cy="316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34285" y="1953213"/>
            <a:ext cx="1152380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95" y="2611177"/>
            <a:ext cx="112380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1964507"/>
            <a:ext cx="323809" cy="37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361" y="1964507"/>
            <a:ext cx="1164592" cy="37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496" y="2852703"/>
            <a:ext cx="7950979" cy="49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>
            <a:fillRect/>
          </a:stretch>
        </p:blipFill>
        <p:spPr>
          <a:xfrm>
            <a:off x="3810076" y="3645024"/>
            <a:ext cx="4571848" cy="3028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980416"/>
            <a:ext cx="342857" cy="3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952" y="1685349"/>
            <a:ext cx="33333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2314073"/>
            <a:ext cx="771428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1904" y="2295020"/>
            <a:ext cx="723809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2952322"/>
            <a:ext cx="704761" cy="3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3333" y="3581046"/>
            <a:ext cx="1152380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2380" y="4266926"/>
            <a:ext cx="409523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8095" y="4276452"/>
            <a:ext cx="161904" cy="2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4285" y="4933754"/>
            <a:ext cx="228571" cy="2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9523" y="2867748"/>
            <a:ext cx="276190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1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5523" y="1248065"/>
            <a:ext cx="247619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81"/>
          <a:stretch>
            <a:fillRect/>
          </a:stretch>
        </p:blipFill>
        <p:spPr>
          <a:xfrm>
            <a:off x="1199515" y="836930"/>
            <a:ext cx="10800080" cy="50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30" y="3357204"/>
            <a:ext cx="10800000" cy="325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1430" y="3576333"/>
            <a:ext cx="276190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2858" y="5538976"/>
            <a:ext cx="314285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6985" y="765175"/>
            <a:ext cx="434149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53"/>
          <a:stretch>
            <a:fillRect/>
          </a:stretch>
        </p:blipFill>
        <p:spPr>
          <a:xfrm>
            <a:off x="720090" y="828040"/>
            <a:ext cx="10800080" cy="1593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652604"/>
            <a:ext cx="10800000" cy="181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6999" y="4976495"/>
            <a:ext cx="352380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090" y="1628775"/>
            <a:ext cx="788606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75818"/>
            <a:ext cx="333333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2379785"/>
            <a:ext cx="5472608" cy="2098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04265"/>
            <a:ext cx="361904" cy="38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2024-08-15T16:00:21Z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