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49" r:id="rId11"/>
    <p:sldId id="348" r:id="rId12"/>
    <p:sldId id="347" r:id="rId13"/>
    <p:sldId id="344" r:id="rId14"/>
    <p:sldId id="343" r:id="rId15"/>
    <p:sldId id="342" r:id="rId16"/>
    <p:sldId id="341" r:id="rId17"/>
    <p:sldId id="340" r:id="rId18"/>
    <p:sldId id="338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8" r:id="rId27"/>
    <p:sldId id="327" r:id="rId28"/>
    <p:sldId id="326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1161" y="2915031"/>
            <a:ext cx="6829678" cy="10279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850"/>
          <a:stretch>
            <a:fillRect/>
          </a:stretch>
        </p:blipFill>
        <p:spPr>
          <a:xfrm>
            <a:off x="767715" y="620395"/>
            <a:ext cx="10382885" cy="5977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2192" y="950763"/>
            <a:ext cx="320451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09" y="2492792"/>
            <a:ext cx="10800000" cy="4197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2"/>
          <a:stretch>
            <a:fillRect/>
          </a:stretch>
        </p:blipFill>
        <p:spPr>
          <a:xfrm>
            <a:off x="7585075" y="2787650"/>
            <a:ext cx="4565650" cy="307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35" y="756244"/>
            <a:ext cx="10800000" cy="2149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595" y="1938655"/>
            <a:ext cx="55626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62"/>
          <a:stretch>
            <a:fillRect/>
          </a:stretch>
        </p:blipFill>
        <p:spPr>
          <a:xfrm>
            <a:off x="839416" y="836712"/>
            <a:ext cx="10800000" cy="2016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8488" y="2204864"/>
            <a:ext cx="3600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9010" y="2996952"/>
            <a:ext cx="6013980" cy="3528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2024" y="2636912"/>
            <a:ext cx="4377727" cy="256840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92842"/>
            <a:ext cx="10800000" cy="5272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8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05423"/>
            <a:ext cx="10800000" cy="3101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074" y="2934480"/>
            <a:ext cx="333333" cy="38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19"/>
          <a:stretch>
            <a:fillRect/>
          </a:stretch>
        </p:blipFill>
        <p:spPr>
          <a:xfrm>
            <a:off x="3143548" y="3507097"/>
            <a:ext cx="6336704" cy="3010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19"/>
          <a:stretch>
            <a:fillRect/>
          </a:stretch>
        </p:blipFill>
        <p:spPr>
          <a:xfrm>
            <a:off x="2831936" y="3432301"/>
            <a:ext cx="6528128" cy="3101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0800000" cy="2252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0800000" cy="466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5979" y="4489745"/>
            <a:ext cx="371427" cy="371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9"/>
          <a:stretch>
            <a:fillRect/>
          </a:stretch>
        </p:blipFill>
        <p:spPr>
          <a:xfrm>
            <a:off x="3845750" y="4056625"/>
            <a:ext cx="4500500" cy="2769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800000" cy="2225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9"/>
          <a:stretch>
            <a:fillRect/>
          </a:stretch>
        </p:blipFill>
        <p:spPr>
          <a:xfrm>
            <a:off x="2495600" y="2936732"/>
            <a:ext cx="6372708" cy="3921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0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5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564" y="4869160"/>
            <a:ext cx="239849" cy="1155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6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4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3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123709"/>
            <a:ext cx="371428" cy="381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5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218489"/>
            <a:ext cx="352380" cy="38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260" y="549275"/>
            <a:ext cx="9839960" cy="3185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0605" y="1766570"/>
            <a:ext cx="61341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840" y="3573145"/>
            <a:ext cx="9839960" cy="3141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228171"/>
            <a:ext cx="361904" cy="39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3639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476885"/>
            <a:ext cx="10033000" cy="3261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550" y="1772920"/>
            <a:ext cx="72453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3644900"/>
            <a:ext cx="10033000" cy="3177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06" y="1772401"/>
            <a:ext cx="10800000" cy="3315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05" y="1052789"/>
            <a:ext cx="10800000" cy="5270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523" y="1277526"/>
            <a:ext cx="239849" cy="1155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4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34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6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0"/>
          <a:stretch>
            <a:fillRect/>
          </a:stretch>
        </p:blipFill>
        <p:spPr>
          <a:xfrm>
            <a:off x="502352" y="1793072"/>
            <a:ext cx="5662425" cy="3581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0"/>
          <a:stretch>
            <a:fillRect/>
          </a:stretch>
        </p:blipFill>
        <p:spPr>
          <a:xfrm>
            <a:off x="6164777" y="1988840"/>
            <a:ext cx="5688632" cy="3457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0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1200297"/>
            <a:ext cx="352380" cy="38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0"/>
          <a:stretch>
            <a:fillRect/>
          </a:stretch>
        </p:blipFill>
        <p:spPr>
          <a:xfrm>
            <a:off x="1587512" y="3971928"/>
            <a:ext cx="4553022" cy="287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0"/>
          <a:stretch>
            <a:fillRect/>
          </a:stretch>
        </p:blipFill>
        <p:spPr>
          <a:xfrm>
            <a:off x="6260518" y="4106751"/>
            <a:ext cx="4516002" cy="2744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69</cp:revision>
  <dcterms:created xsi:type="dcterms:W3CDTF">2015-09-16T06:44:00Z</dcterms:created>
  <dcterms:modified xsi:type="dcterms:W3CDTF">2024-08-15T15:47:31Z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