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36" r:id="rId19"/>
    <p:sldId id="335" r:id="rId20"/>
    <p:sldId id="333" r:id="rId21"/>
    <p:sldId id="332" r:id="rId22"/>
    <p:sldId id="331" r:id="rId23"/>
    <p:sldId id="353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7661" y="2931087"/>
            <a:ext cx="7416677" cy="995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8880" y="4437112"/>
            <a:ext cx="5934239" cy="2272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548" y="1772950"/>
            <a:ext cx="10800000" cy="29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69"/>
          <a:stretch>
            <a:fillRect/>
          </a:stretch>
        </p:blipFill>
        <p:spPr>
          <a:xfrm>
            <a:off x="622935" y="836971"/>
            <a:ext cx="10800080" cy="945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3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6120" y="2852936"/>
            <a:ext cx="4877643" cy="124469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63089"/>
            <a:ext cx="10800000" cy="493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5047" y="1277886"/>
            <a:ext cx="419048" cy="37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1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199775"/>
            <a:ext cx="352380" cy="38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4005064"/>
            <a:ext cx="8640960" cy="2205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68409"/>
            <a:ext cx="10800000" cy="4921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79"/>
          <a:stretch>
            <a:fillRect/>
          </a:stretch>
        </p:blipFill>
        <p:spPr>
          <a:xfrm>
            <a:off x="6456045" y="1844675"/>
            <a:ext cx="5498465" cy="408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46"/>
          <a:stretch>
            <a:fillRect/>
          </a:stretch>
        </p:blipFill>
        <p:spPr>
          <a:xfrm>
            <a:off x="348615" y="985520"/>
            <a:ext cx="6107430" cy="520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800000" cy="3665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6931" y="1823468"/>
            <a:ext cx="419047" cy="37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46"/>
          <a:stretch>
            <a:fillRect/>
          </a:stretch>
        </p:blipFill>
        <p:spPr>
          <a:xfrm>
            <a:off x="3935692" y="4149142"/>
            <a:ext cx="3048936" cy="2597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65" y="921931"/>
            <a:ext cx="10800000" cy="4484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4412" y="1150948"/>
            <a:ext cx="361904" cy="38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1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92"/>
          <a:stretch>
            <a:fillRect/>
          </a:stretch>
        </p:blipFill>
        <p:spPr>
          <a:xfrm>
            <a:off x="2903944" y="2667904"/>
            <a:ext cx="6384111" cy="4140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88"/>
          <a:stretch>
            <a:fillRect/>
          </a:stretch>
        </p:blipFill>
        <p:spPr>
          <a:xfrm>
            <a:off x="696000" y="908720"/>
            <a:ext cx="10800000" cy="1808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1238" y="2044649"/>
            <a:ext cx="1104498" cy="49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8380" y="2044649"/>
            <a:ext cx="1523809" cy="49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92"/>
          <a:stretch>
            <a:fillRect/>
          </a:stretch>
        </p:blipFill>
        <p:spPr>
          <a:xfrm>
            <a:off x="3095816" y="2942817"/>
            <a:ext cx="6000368" cy="3891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3205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754319"/>
            <a:ext cx="10800000" cy="883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6760" y="1835040"/>
            <a:ext cx="1606943" cy="61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2000" y="1835040"/>
            <a:ext cx="1784112" cy="61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35"/>
          <a:stretch>
            <a:fillRect/>
          </a:stretch>
        </p:blipFill>
        <p:spPr>
          <a:xfrm>
            <a:off x="696000" y="980728"/>
            <a:ext cx="10800000" cy="763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92"/>
          <a:stretch>
            <a:fillRect/>
          </a:stretch>
        </p:blipFill>
        <p:spPr>
          <a:xfrm>
            <a:off x="3095816" y="2942817"/>
            <a:ext cx="6000368" cy="3891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783"/>
          <a:stretch>
            <a:fillRect/>
          </a:stretch>
        </p:blipFill>
        <p:spPr>
          <a:xfrm>
            <a:off x="696000" y="908720"/>
            <a:ext cx="10800000" cy="1808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05523" y="1166035"/>
            <a:ext cx="304761" cy="38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0761" y="2071402"/>
            <a:ext cx="333333" cy="38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92"/>
          <a:stretch>
            <a:fillRect/>
          </a:stretch>
        </p:blipFill>
        <p:spPr>
          <a:xfrm>
            <a:off x="3095816" y="2852936"/>
            <a:ext cx="6000368" cy="3891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39"/>
          <a:stretch>
            <a:fillRect/>
          </a:stretch>
        </p:blipFill>
        <p:spPr>
          <a:xfrm>
            <a:off x="696000" y="786691"/>
            <a:ext cx="10800000" cy="2659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62666" y="1778590"/>
            <a:ext cx="1047619" cy="476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34095" y="2683958"/>
            <a:ext cx="1000000" cy="486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92"/>
          <a:stretch>
            <a:fillRect/>
          </a:stretch>
        </p:blipFill>
        <p:spPr>
          <a:xfrm>
            <a:off x="3637214" y="3472712"/>
            <a:ext cx="4917571" cy="3189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173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91216" y="1152785"/>
            <a:ext cx="1220543" cy="484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0741" y="2060874"/>
            <a:ext cx="1038095" cy="43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92"/>
          <a:stretch>
            <a:fillRect/>
          </a:stretch>
        </p:blipFill>
        <p:spPr>
          <a:xfrm>
            <a:off x="3095816" y="2942817"/>
            <a:ext cx="6000368" cy="3891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73"/>
          <a:stretch>
            <a:fillRect/>
          </a:stretch>
        </p:blipFill>
        <p:spPr>
          <a:xfrm>
            <a:off x="2363884" y="764704"/>
            <a:ext cx="74642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05170"/>
            <a:ext cx="10800000" cy="4559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83169" y="1494003"/>
            <a:ext cx="1117572" cy="58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0740" y="1597484"/>
            <a:ext cx="1683027" cy="49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38835" y="2522719"/>
            <a:ext cx="1485713" cy="41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45828" y="2430107"/>
            <a:ext cx="1252138" cy="55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4074" y="3419339"/>
            <a:ext cx="1457142" cy="486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52668" y="3285800"/>
            <a:ext cx="1296144" cy="62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73"/>
          <a:stretch>
            <a:fillRect/>
          </a:stretch>
        </p:blipFill>
        <p:spPr>
          <a:xfrm>
            <a:off x="4460380" y="4023067"/>
            <a:ext cx="3507828" cy="2757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10800000" cy="367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081693" y="3429001"/>
            <a:ext cx="7974747" cy="59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11624" y="2564904"/>
            <a:ext cx="77768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73"/>
          <a:stretch>
            <a:fillRect/>
          </a:stretch>
        </p:blipFill>
        <p:spPr>
          <a:xfrm>
            <a:off x="4414094" y="4219615"/>
            <a:ext cx="3363812" cy="2644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100" y="548191"/>
            <a:ext cx="10800000" cy="367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727197" y="1692378"/>
            <a:ext cx="8078760" cy="4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5480" y="2588659"/>
            <a:ext cx="8448620" cy="49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77385" y="3504009"/>
            <a:ext cx="2628571" cy="48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73"/>
          <a:stretch>
            <a:fillRect/>
          </a:stretch>
        </p:blipFill>
        <p:spPr>
          <a:xfrm>
            <a:off x="4426955" y="4160166"/>
            <a:ext cx="3338090" cy="2624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2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190691"/>
            <a:ext cx="419047" cy="38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761" y="3573016"/>
            <a:ext cx="6016477" cy="30582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3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924870"/>
            <a:ext cx="352380" cy="39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3424" y="3573016"/>
            <a:ext cx="3711248" cy="1886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048097"/>
            <a:ext cx="361904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8104" y="2645625"/>
            <a:ext cx="4888821" cy="187220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4479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3619" y="1357730"/>
            <a:ext cx="361904" cy="38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656" y="4509120"/>
            <a:ext cx="5934239" cy="227255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9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173587"/>
            <a:ext cx="333333" cy="381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266" y="3789030"/>
            <a:ext cx="5934239" cy="227255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27"/>
          <a:stretch>
            <a:fillRect/>
          </a:stretch>
        </p:blipFill>
        <p:spPr>
          <a:xfrm>
            <a:off x="720090" y="828040"/>
            <a:ext cx="10800080" cy="3033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3194994"/>
            <a:ext cx="419047" cy="372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2024-08-15T16:32:36Z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