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64" r:id="rId13"/>
    <p:sldId id="334" r:id="rId14"/>
    <p:sldId id="332" r:id="rId15"/>
    <p:sldId id="331" r:id="rId16"/>
    <p:sldId id="330" r:id="rId17"/>
    <p:sldId id="329" r:id="rId18"/>
    <p:sldId id="328" r:id="rId19"/>
    <p:sldId id="345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3" autoAdjust="0"/>
    <p:restoredTop sz="94660"/>
  </p:normalViewPr>
  <p:slideViewPr>
    <p:cSldViewPr showGuides="1">
      <p:cViewPr>
        <p:scale>
          <a:sx n="100" d="100"/>
          <a:sy n="100" d="100"/>
        </p:scale>
        <p:origin x="192" y="174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278" y="1916832"/>
            <a:ext cx="11241444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3430" y="2493010"/>
            <a:ext cx="2749550" cy="36385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94"/>
          <a:stretch>
            <a:fillRect/>
          </a:stretch>
        </p:blipFill>
        <p:spPr>
          <a:xfrm>
            <a:off x="767715" y="620395"/>
            <a:ext cx="10800080" cy="187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954609"/>
            <a:ext cx="361904" cy="38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5820" y="2493010"/>
            <a:ext cx="2837180" cy="37547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66"/>
          <a:stretch>
            <a:fillRect/>
          </a:stretch>
        </p:blipFill>
        <p:spPr>
          <a:xfrm>
            <a:off x="695325" y="909027"/>
            <a:ext cx="10800080" cy="1747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1684" y="1101705"/>
            <a:ext cx="333333" cy="38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132924"/>
            <a:ext cx="10800000" cy="399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5530215" y="584200"/>
            <a:ext cx="5728970" cy="287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86416"/>
            <a:ext cx="10800000" cy="52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464" y="1758584"/>
            <a:ext cx="504056" cy="51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6240016" y="5014173"/>
            <a:ext cx="3528392" cy="177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4079776" y="4509120"/>
            <a:ext cx="4176464" cy="209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33146"/>
            <a:ext cx="419047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>
            <a:fillRect/>
          </a:stretch>
        </p:blipFill>
        <p:spPr>
          <a:xfrm>
            <a:off x="3287688" y="3788719"/>
            <a:ext cx="5256584" cy="264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1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820320"/>
            <a:ext cx="419047" cy="3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199" y="2677318"/>
            <a:ext cx="6341601" cy="4058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"/>
          <a:stretch>
            <a:fillRect/>
          </a:stretch>
        </p:blipFill>
        <p:spPr>
          <a:xfrm>
            <a:off x="1199515" y="621030"/>
            <a:ext cx="10266045" cy="345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97" b="3057"/>
          <a:stretch>
            <a:fillRect/>
          </a:stretch>
        </p:blipFill>
        <p:spPr>
          <a:xfrm>
            <a:off x="3863340" y="2982595"/>
            <a:ext cx="5442585" cy="364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20125" y="3686175"/>
            <a:ext cx="45910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9230" y="4502150"/>
            <a:ext cx="31369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5115" y="6237605"/>
            <a:ext cx="351155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42680" y="4791075"/>
            <a:ext cx="40259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09255" y="3162935"/>
            <a:ext cx="33972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8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1876381"/>
            <a:ext cx="5459144" cy="47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7772" y="2636912"/>
            <a:ext cx="916473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4112" y="1876380"/>
            <a:ext cx="3528392" cy="47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761" y="4039332"/>
            <a:ext cx="4356479" cy="2818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24761" y="2525603"/>
            <a:ext cx="380952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238" y="3164589"/>
            <a:ext cx="866666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952" y="3164589"/>
            <a:ext cx="676190" cy="2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2857" y="3774963"/>
            <a:ext cx="1047619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1542388"/>
            <a:ext cx="752380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542388"/>
            <a:ext cx="685714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238" y="2733038"/>
            <a:ext cx="752380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1904" y="2742563"/>
            <a:ext cx="733333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1904" y="3961788"/>
            <a:ext cx="790476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4552350"/>
            <a:ext cx="1466666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5225" y="3573145"/>
            <a:ext cx="4855210" cy="31235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04512" y="3176252"/>
            <a:ext cx="313353" cy="36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41" r="76000" b="10617"/>
          <a:stretch>
            <a:fillRect/>
          </a:stretch>
        </p:blipFill>
        <p:spPr>
          <a:xfrm>
            <a:off x="1199515" y="3645535"/>
            <a:ext cx="2592070" cy="57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71" r="76617"/>
          <a:stretch>
            <a:fillRect/>
          </a:stretch>
        </p:blipFill>
        <p:spPr>
          <a:xfrm>
            <a:off x="1271270" y="4941529"/>
            <a:ext cx="2525395" cy="51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7" t="79725" r="29327" b="10616"/>
          <a:stretch>
            <a:fillRect/>
          </a:stretch>
        </p:blipFill>
        <p:spPr>
          <a:xfrm>
            <a:off x="916305" y="4293235"/>
            <a:ext cx="2808605" cy="53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2" t="90376" r="29998"/>
          <a:stretch>
            <a:fillRect/>
          </a:stretch>
        </p:blipFill>
        <p:spPr>
          <a:xfrm>
            <a:off x="1096645" y="5571490"/>
            <a:ext cx="2592070" cy="53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028010"/>
            <a:ext cx="257142" cy="2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6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14099"/>
            <a:ext cx="333333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38931"/>
            <a:ext cx="333333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9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3241" y="3038994"/>
            <a:ext cx="410112" cy="36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528" y="764322"/>
            <a:ext cx="88237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4365" y="3270284"/>
            <a:ext cx="295680" cy="31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83</cp:revision>
  <dcterms:created xsi:type="dcterms:W3CDTF">2015-09-16T06:44:00Z</dcterms:created>
  <dcterms:modified xsi:type="dcterms:W3CDTF">2024-08-15T14:57:38Z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