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  <p:sldId id="33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502" y="2852936"/>
            <a:ext cx="8744995" cy="971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3597" y="2656261"/>
            <a:ext cx="6048672" cy="40207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692" y="2704065"/>
            <a:ext cx="6288615" cy="4064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836712"/>
            <a:ext cx="9385628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6949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7967345" cy="532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925445"/>
            <a:ext cx="167957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3652520"/>
            <a:ext cx="16795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437380"/>
            <a:ext cx="17030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830" y="5229225"/>
            <a:ext cx="20453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675" y="2487295"/>
            <a:ext cx="4505325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4545" y="2829560"/>
            <a:ext cx="3767455" cy="24631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8644890" cy="516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2825" y="2922905"/>
            <a:ext cx="8102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649" y="3785589"/>
            <a:ext cx="534254" cy="55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3430" y="3861435"/>
            <a:ext cx="36893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376" y="4797237"/>
            <a:ext cx="467633" cy="44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55" y="4711065"/>
            <a:ext cx="195389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1540" y="3861435"/>
            <a:ext cx="93218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24" y="796961"/>
            <a:ext cx="9865095" cy="61840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6"/>
          <a:stretch>
            <a:fillRect/>
          </a:stretch>
        </p:blipFill>
        <p:spPr>
          <a:xfrm>
            <a:off x="2315580" y="1415370"/>
            <a:ext cx="7560840" cy="5364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24245" y="5318125"/>
            <a:ext cx="565150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610" y="5334635"/>
            <a:ext cx="5740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8449" y="5334458"/>
            <a:ext cx="562310" cy="26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589" y="971775"/>
            <a:ext cx="75488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2300" y="5401082"/>
            <a:ext cx="605769" cy="26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3721" y="5407743"/>
            <a:ext cx="812130" cy="27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1266" y="5407743"/>
            <a:ext cx="306213" cy="29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052736"/>
            <a:ext cx="9117764" cy="637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332" y="973658"/>
            <a:ext cx="70153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6363" y="2060848"/>
            <a:ext cx="513468" cy="27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5068" y="2124974"/>
            <a:ext cx="538213" cy="2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5799" y="2106404"/>
            <a:ext cx="532027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2972" y="5498455"/>
            <a:ext cx="519654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0467" y="5510835"/>
            <a:ext cx="550586" cy="24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066287"/>
            <a:ext cx="9810140" cy="54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32" y="1066563"/>
            <a:ext cx="9217024" cy="4880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588" y="1772816"/>
            <a:ext cx="7416824" cy="479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836712"/>
            <a:ext cx="9478166" cy="155206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31504" y="1844824"/>
            <a:ext cx="1008112" cy="83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616760"/>
            <a:ext cx="7416824" cy="479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2024-08-15T16:44:59Z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