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39" r:id="rId14"/>
    <p:sldId id="338" r:id="rId15"/>
    <p:sldId id="337" r:id="rId16"/>
    <p:sldId id="335" r:id="rId17"/>
    <p:sldId id="334" r:id="rId18"/>
    <p:sldId id="333" r:id="rId19"/>
    <p:sldId id="331" r:id="rId20"/>
    <p:sldId id="330" r:id="rId21"/>
    <p:sldId id="352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100" y="2968688"/>
            <a:ext cx="8561799" cy="920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276003"/>
            <a:ext cx="33333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>
            <a:fillRect/>
          </a:stretch>
        </p:blipFill>
        <p:spPr>
          <a:xfrm>
            <a:off x="3827748" y="4165612"/>
            <a:ext cx="4536504" cy="269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>
            <a:fillRect/>
          </a:stretch>
        </p:blipFill>
        <p:spPr>
          <a:xfrm>
            <a:off x="407368" y="3348889"/>
            <a:ext cx="6816160" cy="333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>
            <a:fillRect/>
          </a:stretch>
        </p:blipFill>
        <p:spPr>
          <a:xfrm>
            <a:off x="7427092" y="3616597"/>
            <a:ext cx="4764908" cy="28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2073273"/>
            <a:ext cx="333333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4962187"/>
            <a:ext cx="2106234" cy="187506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>
            <a:fillRect/>
          </a:stretch>
        </p:blipFill>
        <p:spPr>
          <a:xfrm>
            <a:off x="6373503" y="4962187"/>
            <a:ext cx="3447871" cy="202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7178"/>
            <a:ext cx="10800000" cy="470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7035" y="3222141"/>
            <a:ext cx="361904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476" y="4972274"/>
            <a:ext cx="1698362" cy="17422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>
            <a:fillRect/>
          </a:stretch>
        </p:blipFill>
        <p:spPr>
          <a:xfrm>
            <a:off x="6384032" y="4972274"/>
            <a:ext cx="3231847" cy="189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371996" y="3284984"/>
            <a:ext cx="5448008" cy="330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3647728" y="3888405"/>
            <a:ext cx="4896544" cy="296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4513" y="1017327"/>
            <a:ext cx="523514" cy="53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410386"/>
            <a:ext cx="361904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>
            <a:fillRect/>
          </a:stretch>
        </p:blipFill>
        <p:spPr>
          <a:xfrm>
            <a:off x="8256240" y="3284984"/>
            <a:ext cx="3787380" cy="22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05" y="523240"/>
            <a:ext cx="9843770" cy="331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6615" y="2945765"/>
            <a:ext cx="6496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573145"/>
            <a:ext cx="9843135" cy="338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43"/>
          <a:stretch>
            <a:fillRect/>
          </a:stretch>
        </p:blipFill>
        <p:spPr>
          <a:xfrm>
            <a:off x="696000" y="764704"/>
            <a:ext cx="10800000" cy="532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01"/>
          <a:stretch>
            <a:fillRect/>
          </a:stretch>
        </p:blipFill>
        <p:spPr>
          <a:xfrm>
            <a:off x="335360" y="849891"/>
            <a:ext cx="10800000" cy="216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0"/>
          <a:stretch>
            <a:fillRect/>
          </a:stretch>
        </p:blipFill>
        <p:spPr>
          <a:xfrm>
            <a:off x="4196460" y="2492896"/>
            <a:ext cx="3799080" cy="409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71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122" y="954355"/>
            <a:ext cx="552380" cy="5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598" y="2117426"/>
            <a:ext cx="552380" cy="4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9788" y="3328163"/>
            <a:ext cx="2312052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0"/>
          <a:stretch>
            <a:fillRect/>
          </a:stretch>
        </p:blipFill>
        <p:spPr>
          <a:xfrm>
            <a:off x="4727848" y="3910752"/>
            <a:ext cx="2736304" cy="294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33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0"/>
          <a:stretch>
            <a:fillRect/>
          </a:stretch>
        </p:blipFill>
        <p:spPr>
          <a:xfrm>
            <a:off x="4727848" y="3910752"/>
            <a:ext cx="2736304" cy="294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48680"/>
            <a:ext cx="10800000" cy="363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3328" y="2139558"/>
            <a:ext cx="7614496" cy="4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28" y="3301756"/>
            <a:ext cx="2666666" cy="4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0"/>
          <a:stretch>
            <a:fillRect/>
          </a:stretch>
        </p:blipFill>
        <p:spPr>
          <a:xfrm>
            <a:off x="4799856" y="3910752"/>
            <a:ext cx="2736304" cy="294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88" y="3285016"/>
            <a:ext cx="9066424" cy="4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408" y="4390564"/>
            <a:ext cx="1333333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90"/>
          <a:stretch>
            <a:fillRect/>
          </a:stretch>
        </p:blipFill>
        <p:spPr>
          <a:xfrm>
            <a:off x="4727848" y="3897107"/>
            <a:ext cx="2736304" cy="294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>
            <a:fillRect/>
          </a:stretch>
        </p:blipFill>
        <p:spPr>
          <a:xfrm>
            <a:off x="2483748" y="1076716"/>
            <a:ext cx="7224504" cy="470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>
            <a:fillRect/>
          </a:stretch>
        </p:blipFill>
        <p:spPr>
          <a:xfrm>
            <a:off x="3575720" y="3716281"/>
            <a:ext cx="4824536" cy="314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44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1030696"/>
            <a:ext cx="323809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8680"/>
            <a:ext cx="10800000" cy="364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997066"/>
            <a:ext cx="352380" cy="3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>
            <a:fillRect/>
          </a:stretch>
        </p:blipFill>
        <p:spPr>
          <a:xfrm>
            <a:off x="3575720" y="3716281"/>
            <a:ext cx="4824536" cy="314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1490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8252" y="5922409"/>
            <a:ext cx="306582" cy="33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43" y="692696"/>
            <a:ext cx="9820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25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>
            <a:fillRect/>
          </a:stretch>
        </p:blipFill>
        <p:spPr>
          <a:xfrm>
            <a:off x="2759928" y="2909312"/>
            <a:ext cx="6672144" cy="3959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266417"/>
            <a:ext cx="419047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>
            <a:fillRect/>
          </a:stretch>
        </p:blipFill>
        <p:spPr>
          <a:xfrm>
            <a:off x="3827748" y="4165612"/>
            <a:ext cx="4536504" cy="269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2024-08-15T16:29:43Z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