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3" r:id="rId6"/>
    <p:sldId id="342" r:id="rId7"/>
    <p:sldId id="340" r:id="rId8"/>
    <p:sldId id="346" r:id="rId9"/>
    <p:sldId id="347" r:id="rId10"/>
    <p:sldId id="345" r:id="rId11"/>
    <p:sldId id="337" r:id="rId12"/>
    <p:sldId id="336" r:id="rId13"/>
    <p:sldId id="335" r:id="rId14"/>
    <p:sldId id="334" r:id="rId15"/>
    <p:sldId id="332" r:id="rId16"/>
    <p:sldId id="331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350" y="1988820"/>
            <a:ext cx="9131300" cy="260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2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523502"/>
            <a:ext cx="361904" cy="38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66" y="2565205"/>
            <a:ext cx="10800000" cy="393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5"/>
            <a:ext cx="9721080" cy="1359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101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70845" y="3452691"/>
            <a:ext cx="344263" cy="35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09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761549"/>
            <a:ext cx="419047" cy="38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>
            <a:fillRect/>
          </a:stretch>
        </p:blipFill>
        <p:spPr>
          <a:xfrm>
            <a:off x="3017658" y="2348880"/>
            <a:ext cx="6156684" cy="3984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34853"/>
            <a:ext cx="10800000" cy="297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/>
          <a:stretch>
            <a:fillRect/>
          </a:stretch>
        </p:blipFill>
        <p:spPr>
          <a:xfrm>
            <a:off x="3760240" y="3698495"/>
            <a:ext cx="4856040" cy="3142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4381908"/>
            <a:ext cx="5745709" cy="2462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3619" y="3880207"/>
            <a:ext cx="323809" cy="38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73" y="621194"/>
            <a:ext cx="10800000" cy="4447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4324434"/>
            <a:ext cx="5648738" cy="2420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9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7142" y="3068960"/>
            <a:ext cx="4295238" cy="221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1557020"/>
            <a:ext cx="5415280" cy="137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2857" y="1028025"/>
            <a:ext cx="571428" cy="37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4761" y="1770978"/>
            <a:ext cx="304761" cy="37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4761" y="2513932"/>
            <a:ext cx="542857" cy="37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62857" y="2523457"/>
            <a:ext cx="200000" cy="36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62857" y="3256886"/>
            <a:ext cx="571428" cy="37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43809" y="4714218"/>
            <a:ext cx="6085714" cy="47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099" y="5372509"/>
            <a:ext cx="5625801" cy="14282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87" r="32890"/>
          <a:stretch>
            <a:fillRect/>
          </a:stretch>
        </p:blipFill>
        <p:spPr>
          <a:xfrm>
            <a:off x="8785860" y="4681220"/>
            <a:ext cx="3068955" cy="1818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4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81904" y="1838914"/>
            <a:ext cx="752380" cy="333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2380" y="2420666"/>
            <a:ext cx="704761" cy="333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2857" y="2420666"/>
            <a:ext cx="752380" cy="333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20000" y="3031030"/>
            <a:ext cx="761904" cy="27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77142" y="3593709"/>
            <a:ext cx="1457142" cy="343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48571" y="3631857"/>
            <a:ext cx="619047" cy="27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81904" y="4175462"/>
            <a:ext cx="1038095" cy="333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2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20000" y="942394"/>
            <a:ext cx="352380" cy="38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39047" y="3173109"/>
            <a:ext cx="333333" cy="38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099" y="5270363"/>
            <a:ext cx="5625801" cy="1428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0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10476" y="961544"/>
            <a:ext cx="771428" cy="32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3809" y="1562496"/>
            <a:ext cx="228571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9523" y="1562496"/>
            <a:ext cx="161904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91428" y="1552957"/>
            <a:ext cx="238094" cy="26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3809" y="2144371"/>
            <a:ext cx="228571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20000" y="2697629"/>
            <a:ext cx="1104761" cy="34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96190" y="3279504"/>
            <a:ext cx="1485714" cy="35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8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48571" y="2651746"/>
            <a:ext cx="257142" cy="26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4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999876"/>
            <a:ext cx="276190" cy="26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04217"/>
            <a:ext cx="10800000" cy="1827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729523" y="5069695"/>
            <a:ext cx="266666" cy="26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412776"/>
            <a:ext cx="10800000" cy="3614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92"/>
          <a:stretch>
            <a:fillRect/>
          </a:stretch>
        </p:blipFill>
        <p:spPr>
          <a:xfrm>
            <a:off x="767408" y="620688"/>
            <a:ext cx="10800000" cy="3033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027" y="896967"/>
            <a:ext cx="352380" cy="38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4074" y="2383157"/>
            <a:ext cx="333333" cy="37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4428" y="3717032"/>
            <a:ext cx="5283143" cy="2994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08"/>
          <a:stretch>
            <a:fillRect/>
          </a:stretch>
        </p:blipFill>
        <p:spPr>
          <a:xfrm>
            <a:off x="696000" y="1196752"/>
            <a:ext cx="10800000" cy="147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343619" y="1393311"/>
            <a:ext cx="352380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21118"/>
            <a:ext cx="10800000" cy="4415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0343619" y="2165309"/>
            <a:ext cx="361904" cy="38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2024-08-15T15:56:17Z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