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8" r:id="rId12"/>
    <p:sldId id="337" r:id="rId13"/>
    <p:sldId id="336" r:id="rId14"/>
    <p:sldId id="334" r:id="rId15"/>
    <p:sldId id="332" r:id="rId16"/>
    <p:sldId id="330" r:id="rId17"/>
    <p:sldId id="329" r:id="rId18"/>
    <p:sldId id="328" r:id="rId19"/>
    <p:sldId id="327" r:id="rId20"/>
    <p:sldId id="348" r:id="rId21"/>
    <p:sldId id="34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142" y="2852936"/>
            <a:ext cx="7205715" cy="925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76399"/>
            <a:ext cx="333333" cy="38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541299"/>
            <a:ext cx="10800000" cy="280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82830"/>
            <a:ext cx="10800000" cy="540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830693"/>
            <a:ext cx="352380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9108" y="3093918"/>
            <a:ext cx="3375524" cy="17694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041876"/>
            <a:ext cx="3456384" cy="1672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981565" cy="37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0" y="4293235"/>
            <a:ext cx="9981565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55018"/>
            <a:ext cx="10800000" cy="365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472" y="3573016"/>
            <a:ext cx="3619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89727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9531350" cy="306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0" y="3717290"/>
            <a:ext cx="9531350" cy="292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4509135"/>
            <a:ext cx="6127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6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04856"/>
            <a:ext cx="352380" cy="38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>
            <a:fillRect/>
          </a:stretch>
        </p:blipFill>
        <p:spPr>
          <a:xfrm>
            <a:off x="1991544" y="1628800"/>
            <a:ext cx="8352928" cy="377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4"/>
          <a:stretch>
            <a:fillRect/>
          </a:stretch>
        </p:blipFill>
        <p:spPr>
          <a:xfrm>
            <a:off x="720000" y="827999"/>
            <a:ext cx="10800000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905904"/>
            <a:ext cx="1028571" cy="42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2754874"/>
            <a:ext cx="1199631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760" y="3595181"/>
            <a:ext cx="7546480" cy="3233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01" b="17506"/>
          <a:stretch>
            <a:fillRect/>
          </a:stretch>
        </p:blipFill>
        <p:spPr>
          <a:xfrm>
            <a:off x="767408" y="908720"/>
            <a:ext cx="10800000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57884" y="1083563"/>
            <a:ext cx="1281868" cy="47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264" y="1844825"/>
            <a:ext cx="10895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744" y="2834534"/>
            <a:ext cx="8482511" cy="3682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10476" y="2983590"/>
            <a:ext cx="761904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4761" y="2993128"/>
            <a:ext cx="771428" cy="31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555871"/>
            <a:ext cx="1447619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666" y="3536795"/>
            <a:ext cx="761904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4128152"/>
            <a:ext cx="695238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523" y="4118614"/>
            <a:ext cx="1123809" cy="3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5"/>
          <a:stretch>
            <a:fillRect/>
          </a:stretch>
        </p:blipFill>
        <p:spPr>
          <a:xfrm>
            <a:off x="911424" y="1700808"/>
            <a:ext cx="10800000" cy="75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368566" y="1773391"/>
            <a:ext cx="961904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92376" y="1773391"/>
            <a:ext cx="1047619" cy="4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227969"/>
            <a:ext cx="5256584" cy="22520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585" y="3212976"/>
            <a:ext cx="5221581" cy="2267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2666" y="2030225"/>
            <a:ext cx="1390476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862" y="2723268"/>
            <a:ext cx="4104455" cy="17584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862" y="4581272"/>
            <a:ext cx="4227820" cy="1835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61118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498988"/>
            <a:ext cx="4104455" cy="17584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356992"/>
            <a:ext cx="4227820" cy="1835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6666" y="1553254"/>
            <a:ext cx="1485715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714" y="2116281"/>
            <a:ext cx="1714285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2688852"/>
            <a:ext cx="752380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714" y="3261422"/>
            <a:ext cx="1133333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3824449"/>
            <a:ext cx="752380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523" y="3824449"/>
            <a:ext cx="1533333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1591424"/>
            <a:ext cx="685714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2154450"/>
            <a:ext cx="733333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5714" y="2163993"/>
            <a:ext cx="400001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2755648"/>
            <a:ext cx="390476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2727020"/>
            <a:ext cx="1485714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142" y="3872158"/>
            <a:ext cx="1561904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428" y="3872158"/>
            <a:ext cx="1561904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91428" y="2657532"/>
            <a:ext cx="314285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08"/>
          <a:stretch>
            <a:fillRect/>
          </a:stretch>
        </p:blipFill>
        <p:spPr>
          <a:xfrm>
            <a:off x="695325" y="1269365"/>
            <a:ext cx="11146790" cy="401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09872"/>
            <a:ext cx="419047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717032"/>
            <a:ext cx="6624736" cy="2600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21810"/>
            <a:ext cx="361904" cy="39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717032"/>
            <a:ext cx="6624736" cy="2600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06225"/>
            <a:ext cx="10800000" cy="280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2024-08-15T16:19:38Z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