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0" r:id="rId23"/>
    <p:sldId id="329" r:id="rId24"/>
    <p:sldId id="328" r:id="rId25"/>
    <p:sldId id="354" r:id="rId26"/>
    <p:sldId id="327" r:id="rId27"/>
    <p:sldId id="326" r:id="rId28"/>
    <p:sldId id="325" r:id="rId29"/>
    <p:sldId id="35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719" y="3081913"/>
            <a:ext cx="9422562" cy="694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99508"/>
            <a:ext cx="333333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294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548640"/>
            <a:ext cx="10055860" cy="27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6620" y="2490470"/>
            <a:ext cx="6115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810" y="3357245"/>
            <a:ext cx="10055860" cy="341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63"/>
          <a:stretch>
            <a:fillRect/>
          </a:stretch>
        </p:blipFill>
        <p:spPr>
          <a:xfrm>
            <a:off x="720090" y="828040"/>
            <a:ext cx="10800080" cy="476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097415"/>
            <a:ext cx="333333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10" y="1989862"/>
            <a:ext cx="10800000" cy="287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69"/>
          <a:stretch>
            <a:fillRect/>
          </a:stretch>
        </p:blipFill>
        <p:spPr>
          <a:xfrm>
            <a:off x="335280" y="1125261"/>
            <a:ext cx="10800080" cy="787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2075852" y="1052736"/>
            <a:ext cx="8040296" cy="547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094832"/>
            <a:ext cx="419047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3833898" y="3658343"/>
            <a:ext cx="4524204" cy="308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77614"/>
            <a:ext cx="371428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/>
          <a:stretch>
            <a:fillRect/>
          </a:stretch>
        </p:blipFill>
        <p:spPr>
          <a:xfrm>
            <a:off x="8581330" y="3671434"/>
            <a:ext cx="3515433" cy="2393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84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3935760" y="3471141"/>
            <a:ext cx="4972720" cy="338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1067407"/>
            <a:ext cx="466666" cy="41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641989"/>
            <a:ext cx="10800000" cy="184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11047" y="1957644"/>
            <a:ext cx="419047" cy="34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6761" y="2875916"/>
            <a:ext cx="457142" cy="42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3787576" y="3650896"/>
            <a:ext cx="4616847" cy="314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0395"/>
            <a:ext cx="8482965" cy="531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2910" y="2553335"/>
            <a:ext cx="6324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3220" y="3456305"/>
            <a:ext cx="6464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5780" y="4300220"/>
            <a:ext cx="5886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3545" y="5108575"/>
            <a:ext cx="6330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8272780" y="2301875"/>
            <a:ext cx="3847465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54"/>
          <a:stretch>
            <a:fillRect/>
          </a:stretch>
        </p:blipFill>
        <p:spPr>
          <a:xfrm>
            <a:off x="696000" y="980728"/>
            <a:ext cx="1080000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7904" y="1314286"/>
            <a:ext cx="1009523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9333" y="1314286"/>
            <a:ext cx="1095237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402" y="3501008"/>
            <a:ext cx="5389717" cy="296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33"/>
          <a:stretch>
            <a:fillRect/>
          </a:stretch>
        </p:blipFill>
        <p:spPr>
          <a:xfrm>
            <a:off x="551384" y="711698"/>
            <a:ext cx="10800000" cy="275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46622" y="872610"/>
            <a:ext cx="3169258" cy="4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2872" y="1791818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13288" y="2759605"/>
            <a:ext cx="1038095" cy="4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402" y="3501008"/>
            <a:ext cx="5389717" cy="296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191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693" y="2243824"/>
            <a:ext cx="3123809" cy="49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5402" y="3501008"/>
            <a:ext cx="5389717" cy="296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08"/>
          <a:stretch>
            <a:fillRect/>
          </a:stretch>
        </p:blipFill>
        <p:spPr>
          <a:xfrm>
            <a:off x="1127448" y="620688"/>
            <a:ext cx="10800000" cy="38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1733" y="916078"/>
            <a:ext cx="1047619" cy="4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496" y="1868948"/>
            <a:ext cx="1224136" cy="47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2686" y="2821820"/>
            <a:ext cx="466666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352" y="3784220"/>
            <a:ext cx="561904" cy="40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0305" y="3774691"/>
            <a:ext cx="1219047" cy="4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4607061"/>
            <a:ext cx="3677231" cy="20237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670" y="4723027"/>
            <a:ext cx="5661778" cy="1791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98"/>
          <a:stretch>
            <a:fillRect/>
          </a:stretch>
        </p:blipFill>
        <p:spPr>
          <a:xfrm>
            <a:off x="1127448" y="1340768"/>
            <a:ext cx="10800000" cy="179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432208" y="1494616"/>
            <a:ext cx="1159735" cy="49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43672" y="2420888"/>
            <a:ext cx="1530815" cy="4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26" y="3817090"/>
            <a:ext cx="3677231" cy="202376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33056"/>
            <a:ext cx="5661778" cy="1791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2363884" y="1274320"/>
            <a:ext cx="7464232" cy="430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114054"/>
            <a:ext cx="419047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7104112" y="2276872"/>
            <a:ext cx="4668220" cy="269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800000" cy="470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448" y="1171426"/>
            <a:ext cx="601075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7104112" y="2276872"/>
            <a:ext cx="4668220" cy="2695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>
            <a:fillRect/>
          </a:stretch>
        </p:blipFill>
        <p:spPr>
          <a:xfrm>
            <a:off x="2075852" y="2852936"/>
            <a:ext cx="8040296" cy="385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40556"/>
            <a:ext cx="361904" cy="39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>
            <a:fillRect/>
          </a:stretch>
        </p:blipFill>
        <p:spPr>
          <a:xfrm>
            <a:off x="2825786" y="3679967"/>
            <a:ext cx="6540428" cy="3134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57629"/>
            <a:ext cx="333333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80928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>
            <a:fillRect/>
          </a:stretch>
        </p:blipFill>
        <p:spPr>
          <a:xfrm>
            <a:off x="6672064" y="3140968"/>
            <a:ext cx="5408955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06231"/>
            <a:ext cx="361904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2024-08-15T16:37:12Z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