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4" r:id="rId4"/>
    <p:sldId id="363" r:id="rId5"/>
    <p:sldId id="362" r:id="rId6"/>
    <p:sldId id="361" r:id="rId7"/>
    <p:sldId id="360" r:id="rId8"/>
    <p:sldId id="402" r:id="rId9"/>
    <p:sldId id="358" r:id="rId10"/>
    <p:sldId id="357" r:id="rId11"/>
    <p:sldId id="356" r:id="rId12"/>
    <p:sldId id="355" r:id="rId13"/>
    <p:sldId id="354" r:id="rId14"/>
    <p:sldId id="352" r:id="rId15"/>
    <p:sldId id="351" r:id="rId16"/>
    <p:sldId id="349" r:id="rId17"/>
    <p:sldId id="348" r:id="rId18"/>
    <p:sldId id="347" r:id="rId19"/>
    <p:sldId id="346" r:id="rId20"/>
    <p:sldId id="345" r:id="rId21"/>
    <p:sldId id="344" r:id="rId22"/>
    <p:sldId id="342" r:id="rId23"/>
    <p:sldId id="341" r:id="rId24"/>
    <p:sldId id="340" r:id="rId25"/>
    <p:sldId id="339" r:id="rId26"/>
    <p:sldId id="338" r:id="rId27"/>
    <p:sldId id="337" r:id="rId28"/>
    <p:sldId id="336" r:id="rId29"/>
    <p:sldId id="335" r:id="rId30"/>
    <p:sldId id="334" r:id="rId31"/>
    <p:sldId id="333" r:id="rId32"/>
    <p:sldId id="332" r:id="rId33"/>
    <p:sldId id="331" r:id="rId34"/>
    <p:sldId id="330" r:id="rId35"/>
    <p:sldId id="329" r:id="rId36"/>
    <p:sldId id="328" r:id="rId37"/>
    <p:sldId id="327" r:id="rId38"/>
    <p:sldId id="326" r:id="rId39"/>
    <p:sldId id="325" r:id="rId40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9"/>
          <a:stretch>
            <a:fillRect/>
          </a:stretch>
        </p:blipFill>
        <p:spPr>
          <a:xfrm>
            <a:off x="3552016" y="2959079"/>
            <a:ext cx="5087968" cy="939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0" y="1494155"/>
            <a:ext cx="2751455" cy="306578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9279"/>
            <a:ext cx="10800000" cy="3890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3135" y="1138109"/>
            <a:ext cx="304761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9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20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1878656"/>
            <a:ext cx="266666" cy="28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3" y="4797296"/>
            <a:ext cx="9577064" cy="1746613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8924"/>
            <a:ext cx="10800000" cy="1491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596190" y="3416626"/>
            <a:ext cx="285714" cy="30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3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8095" y="1715756"/>
            <a:ext cx="333333" cy="295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83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9"/>
          <a:stretch>
            <a:fillRect/>
          </a:stretch>
        </p:blipFill>
        <p:spPr>
          <a:xfrm>
            <a:off x="3876052" y="3068960"/>
            <a:ext cx="4439896" cy="3423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696090"/>
            <a:ext cx="266666" cy="295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9"/>
          <a:stretch>
            <a:fillRect/>
          </a:stretch>
        </p:blipFill>
        <p:spPr>
          <a:xfrm>
            <a:off x="3647728" y="3627657"/>
            <a:ext cx="4176464" cy="3220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55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057438"/>
            <a:ext cx="295238" cy="29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9"/>
          <a:stretch>
            <a:fillRect/>
          </a:stretch>
        </p:blipFill>
        <p:spPr>
          <a:xfrm>
            <a:off x="3876052" y="3140968"/>
            <a:ext cx="4439896" cy="3423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8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725573"/>
            <a:ext cx="304761" cy="296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9"/>
          <a:stretch>
            <a:fillRect/>
          </a:stretch>
        </p:blipFill>
        <p:spPr>
          <a:xfrm>
            <a:off x="3575720" y="3716303"/>
            <a:ext cx="4032448" cy="3109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4364317"/>
            <a:ext cx="266666" cy="295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39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8095" y="1037620"/>
            <a:ext cx="333333" cy="28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077" y="3429000"/>
            <a:ext cx="9527845" cy="26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772816"/>
            <a:ext cx="10800000" cy="4552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21527" y="2650789"/>
            <a:ext cx="333333" cy="29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45782"/>
            <a:ext cx="10800000" cy="71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576" y="2204864"/>
            <a:ext cx="8552945" cy="4505521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43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45455"/>
          <a:stretch>
            <a:fillRect/>
          </a:stretch>
        </p:blipFill>
        <p:spPr>
          <a:xfrm>
            <a:off x="8039735" y="2820035"/>
            <a:ext cx="3778250" cy="364807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1113732"/>
            <a:ext cx="371428" cy="32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62857" y="1866164"/>
            <a:ext cx="838096" cy="32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0952" y="4123460"/>
            <a:ext cx="970712" cy="352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96190" y="4123460"/>
            <a:ext cx="2057142" cy="352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7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48571" y="1057141"/>
            <a:ext cx="361904" cy="33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7142" y="1820948"/>
            <a:ext cx="371428" cy="32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39047" y="2575208"/>
            <a:ext cx="790476" cy="32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58095" y="3310372"/>
            <a:ext cx="761904" cy="343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46111"/>
          <a:stretch>
            <a:fillRect/>
          </a:stretch>
        </p:blipFill>
        <p:spPr>
          <a:xfrm>
            <a:off x="5591810" y="3070860"/>
            <a:ext cx="3611245" cy="3529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16"/>
          <a:stretch>
            <a:fillRect/>
          </a:stretch>
        </p:blipFill>
        <p:spPr>
          <a:xfrm>
            <a:off x="4220210" y="2618740"/>
            <a:ext cx="3747770" cy="3938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556" y="2699996"/>
            <a:ext cx="3816424" cy="377648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76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72380" y="1822575"/>
            <a:ext cx="276190" cy="29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2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77142" y="1047195"/>
            <a:ext cx="800000" cy="324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0476" y="1790556"/>
            <a:ext cx="1742857" cy="343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10476" y="2552977"/>
            <a:ext cx="285714" cy="30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456" y="3810972"/>
            <a:ext cx="5715087" cy="2984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540" y="4053840"/>
            <a:ext cx="5185410" cy="2707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146"/>
          <a:stretch>
            <a:fillRect/>
          </a:stretch>
        </p:blipFill>
        <p:spPr>
          <a:xfrm>
            <a:off x="911225" y="692785"/>
            <a:ext cx="10800080" cy="1440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68566" y="912141"/>
            <a:ext cx="447619" cy="381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45" r="17329"/>
          <a:stretch>
            <a:fillRect/>
          </a:stretch>
        </p:blipFill>
        <p:spPr>
          <a:xfrm>
            <a:off x="1559560" y="1629499"/>
            <a:ext cx="8928536" cy="2360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741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3362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05714" y="846446"/>
            <a:ext cx="342857" cy="29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0952" y="1541910"/>
            <a:ext cx="666666" cy="285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1904" y="2218320"/>
            <a:ext cx="247619" cy="29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39047" y="2904257"/>
            <a:ext cx="238095" cy="29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39047" y="2904257"/>
            <a:ext cx="295237" cy="30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3469181"/>
            <a:ext cx="3851222" cy="32453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4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24761" y="1066211"/>
            <a:ext cx="295238" cy="29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29523" y="2428788"/>
            <a:ext cx="1180952" cy="352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9212" y="3191069"/>
            <a:ext cx="4133576" cy="3483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1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6190" y="1677240"/>
            <a:ext cx="790476" cy="33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86666" y="1705866"/>
            <a:ext cx="342858" cy="27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53333" y="2383351"/>
            <a:ext cx="295238" cy="29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4761" y="2364267"/>
            <a:ext cx="1685714" cy="362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047" y="3041752"/>
            <a:ext cx="9352380" cy="38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1428" y="3738321"/>
            <a:ext cx="438095" cy="343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0389" y="3573016"/>
            <a:ext cx="3851222" cy="32453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980728"/>
            <a:ext cx="10800000" cy="5753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377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2913400"/>
            <a:ext cx="885714" cy="30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77142" y="2884765"/>
            <a:ext cx="8327370" cy="343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1428" y="3495641"/>
            <a:ext cx="7900916" cy="343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3966439"/>
            <a:ext cx="3300140" cy="2780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5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3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77142" y="1668617"/>
            <a:ext cx="800000" cy="372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48571" y="1678170"/>
            <a:ext cx="742857" cy="32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9523" y="2423263"/>
            <a:ext cx="2066666" cy="372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62857" y="3177909"/>
            <a:ext cx="1980952" cy="372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6643" y="3878600"/>
            <a:ext cx="5698714" cy="2916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1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53333" y="1018941"/>
            <a:ext cx="438095" cy="381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0000" y="1811351"/>
            <a:ext cx="295238" cy="2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10476" y="2565574"/>
            <a:ext cx="266666" cy="2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071" y="3760518"/>
            <a:ext cx="5698714" cy="2916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22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9936" y="923403"/>
            <a:ext cx="1676253" cy="35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0952" y="1677100"/>
            <a:ext cx="1571428" cy="35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48571" y="2459418"/>
            <a:ext cx="790476" cy="32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6643" y="3573016"/>
            <a:ext cx="5698714" cy="2916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0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3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53333" y="1066679"/>
            <a:ext cx="1266666" cy="36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56440" y="1772816"/>
            <a:ext cx="663560" cy="41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2584689"/>
            <a:ext cx="419047" cy="372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0000" y="2575142"/>
            <a:ext cx="1885713" cy="372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9884" y="3437594"/>
            <a:ext cx="4312232" cy="31663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3853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24761" y="856172"/>
            <a:ext cx="828571" cy="38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10476" y="865710"/>
            <a:ext cx="361904" cy="34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1609674"/>
            <a:ext cx="380952" cy="38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43809" y="1619212"/>
            <a:ext cx="800000" cy="35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34285" y="2382251"/>
            <a:ext cx="780952" cy="36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10476" y="3126214"/>
            <a:ext cx="771428" cy="37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77142" y="3126214"/>
            <a:ext cx="838095" cy="35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34285" y="3879716"/>
            <a:ext cx="1200000" cy="38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112" y="3650802"/>
            <a:ext cx="4085714" cy="30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1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8095" y="1686921"/>
            <a:ext cx="1647619" cy="381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39047" y="3204350"/>
            <a:ext cx="828571" cy="372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3143" y="3729247"/>
            <a:ext cx="4085714" cy="30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1977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937776"/>
            <a:ext cx="342858" cy="29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6272" y="2831628"/>
            <a:ext cx="3599455" cy="38690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22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1047443"/>
            <a:ext cx="333333" cy="29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312" y="2996952"/>
            <a:ext cx="3456384" cy="37152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34" y="909231"/>
            <a:ext cx="10800000" cy="3371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3424" y="1119332"/>
            <a:ext cx="295237" cy="29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1917065"/>
            <a:ext cx="3270885" cy="3515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960" y="909320"/>
            <a:ext cx="10800080" cy="5741670"/>
            <a:chOff x="1096" y="1432"/>
            <a:chExt cx="17008" cy="9042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8692"/>
            <a:stretch>
              <a:fillRect/>
            </a:stretch>
          </p:blipFill>
          <p:spPr>
            <a:xfrm>
              <a:off x="1096" y="1432"/>
              <a:ext cx="17008" cy="215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04" y="3812"/>
              <a:ext cx="5791" cy="666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9736" y="3571651"/>
            <a:ext cx="2949288" cy="3286349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2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839565"/>
            <a:ext cx="342858" cy="29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3792" y="3068960"/>
            <a:ext cx="3312368" cy="369092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61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870277"/>
            <a:ext cx="295237" cy="28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jRjYjNlY2Q0OTZhMzE0MGQyMmQwMzExNjc3ZDdhOGM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71</cp:revision>
  <dcterms:created xsi:type="dcterms:W3CDTF">2015-09-16T06:44:00Z</dcterms:created>
  <dcterms:modified xsi:type="dcterms:W3CDTF">2024-08-15T14:31:49Z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