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8" r:id="rId10"/>
    <p:sldId id="336" r:id="rId11"/>
    <p:sldId id="335" r:id="rId12"/>
    <p:sldId id="334" r:id="rId13"/>
    <p:sldId id="332" r:id="rId14"/>
    <p:sldId id="330" r:id="rId15"/>
    <p:sldId id="329" r:id="rId16"/>
    <p:sldId id="328" r:id="rId17"/>
    <p:sldId id="327" r:id="rId18"/>
    <p:sldId id="346" r:id="rId19"/>
    <p:sldId id="326" r:id="rId20"/>
    <p:sldId id="349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3500755"/>
            <a:ext cx="6981825" cy="86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0" y="1917065"/>
            <a:ext cx="6427470" cy="80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48571" y="4326250"/>
            <a:ext cx="419047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33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7015" y="2778116"/>
            <a:ext cx="334873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255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153" y="621323"/>
            <a:ext cx="10800000" cy="90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63"/>
          <a:stretch>
            <a:fillRect/>
          </a:stretch>
        </p:blipFill>
        <p:spPr>
          <a:xfrm>
            <a:off x="3826510" y="3108325"/>
            <a:ext cx="4817110" cy="371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2834"/>
            <a:ext cx="10800000" cy="25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2955" y="995228"/>
            <a:ext cx="419047" cy="37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63"/>
          <a:stretch>
            <a:fillRect/>
          </a:stretch>
        </p:blipFill>
        <p:spPr>
          <a:xfrm>
            <a:off x="3863752" y="3429000"/>
            <a:ext cx="4464496" cy="344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27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0471" y="1032212"/>
            <a:ext cx="361904" cy="39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63"/>
          <a:stretch>
            <a:fillRect/>
          </a:stretch>
        </p:blipFill>
        <p:spPr>
          <a:xfrm>
            <a:off x="3863752" y="3429000"/>
            <a:ext cx="4464496" cy="344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93"/>
          <a:stretch>
            <a:fillRect/>
          </a:stretch>
        </p:blipFill>
        <p:spPr>
          <a:xfrm>
            <a:off x="839470" y="692785"/>
            <a:ext cx="10800000" cy="824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940" y="1445260"/>
            <a:ext cx="6251575" cy="525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71"/>
          <a:stretch>
            <a:fillRect/>
          </a:stretch>
        </p:blipFill>
        <p:spPr>
          <a:xfrm>
            <a:off x="839416" y="620688"/>
            <a:ext cx="10800000" cy="267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15606" y="2670375"/>
            <a:ext cx="2085714" cy="41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0441" y="2647494"/>
            <a:ext cx="2298911" cy="51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549" y="3324173"/>
            <a:ext cx="4080901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>
            <a:fillRect/>
          </a:stretch>
        </p:blipFill>
        <p:spPr>
          <a:xfrm>
            <a:off x="479376" y="836712"/>
            <a:ext cx="10800000" cy="167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59033" y="975051"/>
            <a:ext cx="3263200" cy="4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8898" y="908721"/>
            <a:ext cx="2150853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80401" y="1861660"/>
            <a:ext cx="2756117" cy="4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8898" y="1804864"/>
            <a:ext cx="2366877" cy="4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9610" y="2581942"/>
            <a:ext cx="4992779" cy="4195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4" t="11193" r="4816"/>
          <a:stretch>
            <a:fillRect/>
          </a:stretch>
        </p:blipFill>
        <p:spPr>
          <a:xfrm>
            <a:off x="2315580" y="636555"/>
            <a:ext cx="7560840" cy="621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7820" y="2720975"/>
            <a:ext cx="36068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9513" y="2996952"/>
            <a:ext cx="356693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856" y="6174000"/>
            <a:ext cx="360040" cy="23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355" y="6410325"/>
            <a:ext cx="3663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885" y="2952750"/>
            <a:ext cx="36512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0000" y="2525174"/>
            <a:ext cx="400000" cy="27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95" y="2506105"/>
            <a:ext cx="666666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1028021"/>
            <a:ext cx="1038095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1970983"/>
            <a:ext cx="1000000" cy="4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238" y="1932883"/>
            <a:ext cx="1066666" cy="4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628" y="2708920"/>
            <a:ext cx="4760743" cy="3975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1551832"/>
            <a:ext cx="752379" cy="31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2732823"/>
            <a:ext cx="1485714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2380" y="3323318"/>
            <a:ext cx="742857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3951910"/>
            <a:ext cx="771428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666" y="4532882"/>
            <a:ext cx="2228571" cy="31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9523" y="2656618"/>
            <a:ext cx="276190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648735"/>
            <a:ext cx="247619" cy="26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696179"/>
            <a:ext cx="266666" cy="2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3222651"/>
            <a:ext cx="276190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39"/>
          <a:stretch>
            <a:fillRect/>
          </a:stretch>
        </p:blipFill>
        <p:spPr>
          <a:xfrm>
            <a:off x="3491550" y="2924944"/>
            <a:ext cx="5208899" cy="363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194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0907" y="1869298"/>
            <a:ext cx="419047" cy="37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36"/>
          <a:stretch>
            <a:fillRect/>
          </a:stretch>
        </p:blipFill>
        <p:spPr>
          <a:xfrm>
            <a:off x="983432" y="1739858"/>
            <a:ext cx="6480720" cy="5046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39"/>
          <a:stretch>
            <a:fillRect/>
          </a:stretch>
        </p:blipFill>
        <p:spPr>
          <a:xfrm>
            <a:off x="7536160" y="2924944"/>
            <a:ext cx="4207453" cy="2939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39"/>
          <a:stretch>
            <a:fillRect/>
          </a:stretch>
        </p:blipFill>
        <p:spPr>
          <a:xfrm>
            <a:off x="8535035" y="4042410"/>
            <a:ext cx="3411855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68020"/>
            <a:ext cx="9999345" cy="511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1629410"/>
            <a:ext cx="5308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2024-08-15T15:53:08Z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