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39" r:id="rId10"/>
    <p:sldId id="338" r:id="rId11"/>
    <p:sldId id="337" r:id="rId12"/>
    <p:sldId id="336" r:id="rId13"/>
    <p:sldId id="335" r:id="rId14"/>
    <p:sldId id="334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1299" y="2973779"/>
            <a:ext cx="7389401" cy="910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867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8192" y="2826389"/>
            <a:ext cx="353776" cy="35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916334"/>
            <a:ext cx="371428" cy="3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22202"/>
            <a:ext cx="10800000" cy="4213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99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>
            <a:fillRect/>
          </a:stretch>
        </p:blipFill>
        <p:spPr>
          <a:xfrm>
            <a:off x="3587750" y="3717290"/>
            <a:ext cx="5407660" cy="298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04220"/>
            <a:ext cx="361904" cy="3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>
            <a:fillRect/>
          </a:stretch>
        </p:blipFill>
        <p:spPr>
          <a:xfrm>
            <a:off x="2909646" y="2996952"/>
            <a:ext cx="6372708" cy="351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97810"/>
            <a:ext cx="10800000" cy="264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8090" y="1064661"/>
            <a:ext cx="333333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>
            <a:fillRect/>
          </a:stretch>
        </p:blipFill>
        <p:spPr>
          <a:xfrm>
            <a:off x="2927648" y="3501008"/>
            <a:ext cx="5688632" cy="313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>
            <a:fillRect/>
          </a:stretch>
        </p:blipFill>
        <p:spPr>
          <a:xfrm>
            <a:off x="2592295" y="3140968"/>
            <a:ext cx="7007410" cy="3346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519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455" y="1799023"/>
            <a:ext cx="523809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6455" y="2685993"/>
            <a:ext cx="561904" cy="37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9788" y="3572962"/>
            <a:ext cx="561904" cy="37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3598" y="5327827"/>
            <a:ext cx="571428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>
            <a:fillRect/>
          </a:stretch>
        </p:blipFill>
        <p:spPr>
          <a:xfrm>
            <a:off x="6167408" y="4982713"/>
            <a:ext cx="3889032" cy="1857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2425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800000" cy="452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0844" y="1837548"/>
            <a:ext cx="552380" cy="49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7511" y="1837548"/>
            <a:ext cx="552380" cy="49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3701" y="3592989"/>
            <a:ext cx="1095238" cy="49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01320" y="3592989"/>
            <a:ext cx="1104762" cy="49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0368" y="4480249"/>
            <a:ext cx="561904" cy="49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4470979"/>
            <a:ext cx="5203023" cy="2249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1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29523" y="2458677"/>
            <a:ext cx="314285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3333" y="3078525"/>
            <a:ext cx="409523" cy="28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6190" y="3660229"/>
            <a:ext cx="390476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34285" y="3669766"/>
            <a:ext cx="1076190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2857" y="4261006"/>
            <a:ext cx="352380" cy="34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81904" y="4261006"/>
            <a:ext cx="1161904" cy="34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4285" y="4261006"/>
            <a:ext cx="704761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91428" y="4261006"/>
            <a:ext cx="390476" cy="34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1904" y="4871318"/>
            <a:ext cx="1466666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53333" y="4861782"/>
            <a:ext cx="1142857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968208" y="692696"/>
            <a:ext cx="316835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441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4074" y="1794730"/>
            <a:ext cx="561904" cy="4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360" y="2672161"/>
            <a:ext cx="552380" cy="4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408" y="4436559"/>
            <a:ext cx="552380" cy="4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4470979"/>
            <a:ext cx="5203023" cy="2249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4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1009418"/>
            <a:ext cx="323809" cy="28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000" y="990321"/>
            <a:ext cx="1476190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7142" y="2212513"/>
            <a:ext cx="1495238" cy="30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2857" y="2804512"/>
            <a:ext cx="1447619" cy="33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1904" y="2175987"/>
            <a:ext cx="1942856" cy="33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8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971213"/>
            <a:ext cx="733333" cy="33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86666" y="1572713"/>
            <a:ext cx="380952" cy="34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2174213"/>
            <a:ext cx="1123809" cy="33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3809" y="2174213"/>
            <a:ext cx="1523809" cy="33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48571" y="4007357"/>
            <a:ext cx="1400000" cy="29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2192836"/>
            <a:ext cx="771428" cy="29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0952" y="2173747"/>
            <a:ext cx="771428" cy="34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142" y="2164203"/>
            <a:ext cx="780952" cy="34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2857" y="2794128"/>
            <a:ext cx="1123809" cy="30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904" y="3376331"/>
            <a:ext cx="380952" cy="34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923549"/>
            <a:ext cx="1590476" cy="33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1535071"/>
            <a:ext cx="1466666" cy="31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5714" y="1525516"/>
            <a:ext cx="380952" cy="33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2165704"/>
            <a:ext cx="285714" cy="28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8571" y="2127484"/>
            <a:ext cx="2257142" cy="34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7142" y="2146594"/>
            <a:ext cx="752379" cy="32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43809" y="2137039"/>
            <a:ext cx="771428" cy="30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7116"/>
            <a:ext cx="10800000" cy="2477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672380" y="4659196"/>
            <a:ext cx="1552380" cy="32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34285" y="4640139"/>
            <a:ext cx="1523810" cy="35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43809" y="5249952"/>
            <a:ext cx="1466666" cy="34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64"/>
          <a:stretch>
            <a:fillRect/>
          </a:stretch>
        </p:blipFill>
        <p:spPr>
          <a:xfrm>
            <a:off x="720090" y="828040"/>
            <a:ext cx="10800080" cy="3969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4174795"/>
            <a:ext cx="361904" cy="39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65" y="2205385"/>
            <a:ext cx="10800000" cy="336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72"/>
          <a:stretch>
            <a:fillRect/>
          </a:stretch>
        </p:blipFill>
        <p:spPr>
          <a:xfrm>
            <a:off x="407035" y="1412916"/>
            <a:ext cx="10800080" cy="796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2024-08-15T16:23:32Z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