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37" r:id="rId15"/>
    <p:sldId id="325" r:id="rId16"/>
    <p:sldId id="339" r:id="rId17"/>
    <p:sldId id="343" r:id="rId18"/>
    <p:sldId id="344" r:id="rId19"/>
    <p:sldId id="341" r:id="rId20"/>
    <p:sldId id="342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E8E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3459" y="2943555"/>
            <a:ext cx="7085082" cy="9708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5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77142" y="5219883"/>
            <a:ext cx="476190" cy="362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39047" y="5191302"/>
            <a:ext cx="419047" cy="38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62857" y="5162722"/>
            <a:ext cx="895238" cy="46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0"/>
          <a:stretch>
            <a:fillRect/>
          </a:stretch>
        </p:blipFill>
        <p:spPr>
          <a:xfrm>
            <a:off x="1631504" y="1844824"/>
            <a:ext cx="10153128" cy="3431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5789" y="4285021"/>
            <a:ext cx="895238" cy="467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6742" y="4294553"/>
            <a:ext cx="904761" cy="42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07694" y="4285021"/>
            <a:ext cx="514285" cy="4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64837" y="4285021"/>
            <a:ext cx="895237" cy="467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9596" y="1484784"/>
            <a:ext cx="7272808" cy="512652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778309"/>
            <a:ext cx="3672408" cy="7282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80"/>
          <a:stretch>
            <a:fillRect/>
          </a:stretch>
        </p:blipFill>
        <p:spPr>
          <a:xfrm>
            <a:off x="2351584" y="1556792"/>
            <a:ext cx="7710058" cy="4859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68396" y="2860522"/>
            <a:ext cx="285557" cy="271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89297" y="3098506"/>
            <a:ext cx="1128632" cy="25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35542" y="3377287"/>
            <a:ext cx="271959" cy="27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6424180" y="4043641"/>
            <a:ext cx="1352999" cy="285580"/>
          </a:xfrm>
          <a:prstGeom prst="rect">
            <a:avLst/>
          </a:prstGeom>
          <a:solidFill>
            <a:srgbClr val="E8E8E9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35838" y="4342821"/>
            <a:ext cx="326351" cy="231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61804" y="4533208"/>
            <a:ext cx="1074240" cy="27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92215" y="4981977"/>
            <a:ext cx="319552" cy="244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 bwMode="white">
          <a:xfrm>
            <a:off x="4717633" y="5886316"/>
            <a:ext cx="1359798" cy="278780"/>
          </a:xfrm>
          <a:prstGeom prst="rect">
            <a:avLst/>
          </a:prstGeom>
          <a:solidFill>
            <a:srgbClr val="E8E8E9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613" y="151676"/>
            <a:ext cx="10800000" cy="156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  <p:bldP spid="10" grpId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04664"/>
            <a:ext cx="10800000" cy="3740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48360" y="2246090"/>
            <a:ext cx="1123809" cy="429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05503" y="3543675"/>
            <a:ext cx="1114285" cy="43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4500065"/>
            <a:ext cx="10800000" cy="1165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135107" y="4652868"/>
            <a:ext cx="1038095" cy="42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4221088"/>
            <a:ext cx="3164626" cy="22365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 bwMode="white">
          <a:xfrm>
            <a:off x="3998151" y="3344808"/>
            <a:ext cx="532020" cy="18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30664" y="3451284"/>
            <a:ext cx="1058129" cy="20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400" y="908720"/>
            <a:ext cx="5787663" cy="5530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6176" y="1772816"/>
            <a:ext cx="6359647" cy="48678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073" y="764704"/>
            <a:ext cx="670345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73616" y="3272800"/>
            <a:ext cx="532020" cy="18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06129" y="3379276"/>
            <a:ext cx="1058129" cy="20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80376" y="764704"/>
            <a:ext cx="5616624" cy="922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2" b="11824"/>
          <a:stretch>
            <a:fillRect/>
          </a:stretch>
        </p:blipFill>
        <p:spPr>
          <a:xfrm>
            <a:off x="335360" y="908720"/>
            <a:ext cx="10800000" cy="1944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732"/>
          <a:stretch>
            <a:fillRect/>
          </a:stretch>
        </p:blipFill>
        <p:spPr>
          <a:xfrm>
            <a:off x="839416" y="620688"/>
            <a:ext cx="10155191" cy="2304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94611" y="1032791"/>
            <a:ext cx="483579" cy="43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1652" y="2224309"/>
            <a:ext cx="465670" cy="465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9716" y="2924944"/>
            <a:ext cx="5112568" cy="38884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631"/>
          <a:stretch>
            <a:fillRect/>
          </a:stretch>
        </p:blipFill>
        <p:spPr>
          <a:xfrm>
            <a:off x="623392" y="764704"/>
            <a:ext cx="10155191" cy="3131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405475" y="859374"/>
            <a:ext cx="1047757" cy="412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67608" y="2059850"/>
            <a:ext cx="2246815" cy="465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48128" y="2050891"/>
            <a:ext cx="1676729" cy="465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9716" y="2924944"/>
            <a:ext cx="5112568" cy="38884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60648"/>
            <a:ext cx="10800000" cy="3048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338836" y="870342"/>
            <a:ext cx="2238095" cy="495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81692" y="2165943"/>
            <a:ext cx="4257143" cy="485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9716" y="2924944"/>
            <a:ext cx="5112568" cy="38884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924847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12224" y="4124801"/>
            <a:ext cx="3751546" cy="2338191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404664"/>
            <a:ext cx="10800000" cy="5373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53701" y="2338706"/>
            <a:ext cx="504761" cy="371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9416" y="2281542"/>
            <a:ext cx="1019047" cy="47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10844" y="2281542"/>
            <a:ext cx="533333" cy="457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15606" y="3615365"/>
            <a:ext cx="1009523" cy="47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82273" y="3624892"/>
            <a:ext cx="1028571" cy="4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25130" y="4968242"/>
            <a:ext cx="438095" cy="40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58463" y="4939660"/>
            <a:ext cx="1000000" cy="495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476672"/>
            <a:ext cx="10800000" cy="3952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25708" y="2324536"/>
            <a:ext cx="1013443" cy="476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06662" y="2324536"/>
            <a:ext cx="990475" cy="476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39995" y="3648522"/>
            <a:ext cx="1099156" cy="419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59043" y="3658047"/>
            <a:ext cx="1038095" cy="42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8074" y="4427230"/>
            <a:ext cx="3835851" cy="2390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04664"/>
            <a:ext cx="10800000" cy="4197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81693" y="938908"/>
            <a:ext cx="2886715" cy="496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19788" y="2264979"/>
            <a:ext cx="2085714" cy="496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48360" y="3610131"/>
            <a:ext cx="2561904" cy="486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8074" y="4340087"/>
            <a:ext cx="3835851" cy="2390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5319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548680"/>
            <a:ext cx="10800000" cy="2628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43598" y="2536537"/>
            <a:ext cx="1019047" cy="4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62646" y="2555651"/>
            <a:ext cx="438095" cy="401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91217" y="2536537"/>
            <a:ext cx="533333" cy="44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4364" y="3429000"/>
            <a:ext cx="5923272" cy="33377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0800000" cy="2612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6082" y="1166128"/>
            <a:ext cx="495238" cy="371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20368" y="1127993"/>
            <a:ext cx="438095" cy="40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34654" y="1099392"/>
            <a:ext cx="1000000" cy="495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44177" y="2424568"/>
            <a:ext cx="1019047" cy="4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77511" y="2415034"/>
            <a:ext cx="1000000" cy="486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4364" y="3429000"/>
            <a:ext cx="5923272" cy="33377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62384" y="4509120"/>
            <a:ext cx="3829616" cy="2157987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2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96190" y="2353851"/>
            <a:ext cx="1038095" cy="43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9522" y="2344314"/>
            <a:ext cx="1118605" cy="419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34284" y="2353851"/>
            <a:ext cx="1054203" cy="467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77142" y="3660362"/>
            <a:ext cx="1526770" cy="43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15238" y="3650825"/>
            <a:ext cx="1177106" cy="419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05714" y="4957337"/>
            <a:ext cx="1000000" cy="48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10474" y="4957337"/>
            <a:ext cx="1156699" cy="48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1" grpId="0" animBg="1"/>
      <p:bldP spid="13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2024-08-15T16:40:23Z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