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6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62" r:id="rId34"/>
    <p:sldId id="326" r:id="rId35"/>
    <p:sldId id="325" r:id="rId36"/>
    <p:sldId id="361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86" y="2963436"/>
            <a:ext cx="7289628" cy="931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9"/>
          <a:stretch>
            <a:fillRect/>
          </a:stretch>
        </p:blipFill>
        <p:spPr>
          <a:xfrm>
            <a:off x="5231904" y="2360751"/>
            <a:ext cx="5040560" cy="453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06494"/>
            <a:ext cx="10800000" cy="2686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250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978530"/>
            <a:ext cx="361904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9"/>
          <a:stretch>
            <a:fillRect/>
          </a:stretch>
        </p:blipFill>
        <p:spPr>
          <a:xfrm>
            <a:off x="3719736" y="3198508"/>
            <a:ext cx="4176464" cy="375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800000" cy="492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8050" y="1913491"/>
            <a:ext cx="333333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9"/>
          <a:stretch>
            <a:fillRect/>
          </a:stretch>
        </p:blipFill>
        <p:spPr>
          <a:xfrm>
            <a:off x="7464152" y="2420888"/>
            <a:ext cx="3887232" cy="349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574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1770230"/>
            <a:ext cx="333333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10217"/>
            <a:ext cx="333333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9"/>
          <a:stretch>
            <a:fillRect/>
          </a:stretch>
        </p:blipFill>
        <p:spPr>
          <a:xfrm>
            <a:off x="8439956" y="2720574"/>
            <a:ext cx="3752044" cy="337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63160"/>
            <a:ext cx="371428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17"/>
          <a:stretch>
            <a:fillRect/>
          </a:stretch>
        </p:blipFill>
        <p:spPr>
          <a:xfrm>
            <a:off x="1271270" y="4365625"/>
            <a:ext cx="10800080" cy="172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5"/>
          <a:stretch>
            <a:fillRect/>
          </a:stretch>
        </p:blipFill>
        <p:spPr>
          <a:xfrm>
            <a:off x="1055370" y="1629499"/>
            <a:ext cx="10800080" cy="343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013207"/>
            <a:ext cx="419047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840591"/>
            <a:ext cx="333333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708920"/>
            <a:ext cx="5616624" cy="3985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7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857" y="2537080"/>
            <a:ext cx="733333" cy="31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2527532"/>
            <a:ext cx="761904" cy="34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0952" y="3129052"/>
            <a:ext cx="695238" cy="34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7142" y="3129052"/>
            <a:ext cx="733333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6073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58544"/>
            <a:ext cx="361904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638701"/>
            <a:ext cx="361904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9954895" cy="304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717290"/>
            <a:ext cx="995489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4437380"/>
            <a:ext cx="5448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02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>
            <a:fillRect/>
          </a:stretch>
        </p:blipFill>
        <p:spPr>
          <a:xfrm>
            <a:off x="2207568" y="3484457"/>
            <a:ext cx="8160856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77283"/>
            <a:ext cx="371428" cy="38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>
            <a:fillRect/>
          </a:stretch>
        </p:blipFill>
        <p:spPr>
          <a:xfrm>
            <a:off x="7032104" y="3068960"/>
            <a:ext cx="5085579" cy="210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>
            <a:fillRect/>
          </a:stretch>
        </p:blipFill>
        <p:spPr>
          <a:xfrm>
            <a:off x="7032104" y="2550340"/>
            <a:ext cx="4680520" cy="194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00330"/>
            <a:ext cx="10800000" cy="48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5047" y="2038467"/>
            <a:ext cx="361904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03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884958"/>
            <a:ext cx="371428" cy="38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3347870"/>
            <a:ext cx="323809" cy="38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815" y="4722518"/>
            <a:ext cx="3564457" cy="197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5679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6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534137"/>
            <a:ext cx="2095238" cy="34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144852"/>
            <a:ext cx="1638095" cy="32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2736482"/>
            <a:ext cx="2228571" cy="34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047" y="3337654"/>
            <a:ext cx="714285" cy="3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6190" y="3347197"/>
            <a:ext cx="733333" cy="33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>
            <a:fillRect/>
          </a:stretch>
        </p:blipFill>
        <p:spPr>
          <a:xfrm>
            <a:off x="1271464" y="1268760"/>
            <a:ext cx="9793088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>
            <a:fillRect/>
          </a:stretch>
        </p:blipFill>
        <p:spPr>
          <a:xfrm>
            <a:off x="6168008" y="3933056"/>
            <a:ext cx="5975300" cy="249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18514"/>
            <a:ext cx="4962031" cy="291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9868" y="839895"/>
            <a:ext cx="1571428" cy="4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3678" y="868487"/>
            <a:ext cx="361904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8916" y="1650009"/>
            <a:ext cx="2057142" cy="4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0345" y="1697663"/>
            <a:ext cx="333333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3202" y="2469654"/>
            <a:ext cx="2647619" cy="4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0345" y="2517307"/>
            <a:ext cx="304761" cy="37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9868" y="3289298"/>
            <a:ext cx="2114285" cy="4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0821" y="3336952"/>
            <a:ext cx="361904" cy="3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>
            <a:fillRect/>
          </a:stretch>
        </p:blipFill>
        <p:spPr>
          <a:xfrm>
            <a:off x="5976028" y="4215450"/>
            <a:ext cx="5975300" cy="249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943985"/>
            <a:ext cx="4769485" cy="280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28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550" y="854915"/>
            <a:ext cx="495238" cy="48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360" y="1685098"/>
            <a:ext cx="1590476" cy="46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360" y="2505738"/>
            <a:ext cx="2095238" cy="47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>
            <a:fillRect/>
          </a:stretch>
        </p:blipFill>
        <p:spPr>
          <a:xfrm>
            <a:off x="6167408" y="4293096"/>
            <a:ext cx="5975300" cy="249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421" y="3872619"/>
            <a:ext cx="4962031" cy="291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56"/>
          <a:stretch>
            <a:fillRect/>
          </a:stretch>
        </p:blipFill>
        <p:spPr>
          <a:xfrm>
            <a:off x="720000" y="827999"/>
            <a:ext cx="10800000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999751"/>
            <a:ext cx="1049167" cy="48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714" y="1810803"/>
            <a:ext cx="1038095" cy="48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2650481"/>
            <a:ext cx="1542857" cy="4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>
            <a:fillRect/>
          </a:stretch>
        </p:blipFill>
        <p:spPr>
          <a:xfrm>
            <a:off x="6096000" y="3933056"/>
            <a:ext cx="5975300" cy="249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18514"/>
            <a:ext cx="4962031" cy="291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44"/>
          <a:stretch>
            <a:fillRect/>
          </a:stretch>
        </p:blipFill>
        <p:spPr>
          <a:xfrm>
            <a:off x="1367184" y="1196752"/>
            <a:ext cx="10800000" cy="1655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319564" y="1382844"/>
            <a:ext cx="4816108" cy="48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6231" y="2193896"/>
            <a:ext cx="1552380" cy="47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>
            <a:fillRect/>
          </a:stretch>
        </p:blipFill>
        <p:spPr>
          <a:xfrm>
            <a:off x="6096000" y="3645024"/>
            <a:ext cx="5975300" cy="249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308030"/>
            <a:ext cx="4962031" cy="291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952109"/>
            <a:ext cx="1485714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3333" y="1544018"/>
            <a:ext cx="152380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1553565"/>
            <a:ext cx="1561904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4285" y="2155022"/>
            <a:ext cx="1552380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8095" y="2145475"/>
            <a:ext cx="371428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666" y="2756479"/>
            <a:ext cx="1457142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67619" y="2756479"/>
            <a:ext cx="1533333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4285" y="3348388"/>
            <a:ext cx="1466666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1600779"/>
            <a:ext cx="247619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2201831"/>
            <a:ext cx="314285" cy="32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04" y="2230452"/>
            <a:ext cx="323809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809" y="2220912"/>
            <a:ext cx="409523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714" y="2802883"/>
            <a:ext cx="247619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3451637"/>
            <a:ext cx="333333" cy="24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0000" y="3432556"/>
            <a:ext cx="333333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4285" y="3403934"/>
            <a:ext cx="342858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62857" y="4004986"/>
            <a:ext cx="314285" cy="32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00952" y="4024067"/>
            <a:ext cx="409523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34285" y="4024067"/>
            <a:ext cx="409523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29523" y="4606038"/>
            <a:ext cx="314285" cy="32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91428" y="4615578"/>
            <a:ext cx="247619" cy="33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34285" y="4634659"/>
            <a:ext cx="323809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1609413"/>
            <a:ext cx="1457142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1609413"/>
            <a:ext cx="714285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219297"/>
            <a:ext cx="704761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857" y="2219297"/>
            <a:ext cx="1438095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2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2104" y="1772816"/>
            <a:ext cx="4934117" cy="310173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37546"/>
            <a:ext cx="361904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18783"/>
            <a:ext cx="361904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772816"/>
            <a:ext cx="4934117" cy="3101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2024-08-15T16:08:12Z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