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4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1480" y="2132965"/>
            <a:ext cx="6289040" cy="843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285" y="3572510"/>
            <a:ext cx="737679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02498"/>
            <a:ext cx="10800000" cy="445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38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2666" y="1847808"/>
            <a:ext cx="333333" cy="37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099669"/>
            <a:ext cx="7498536" cy="2652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36527"/>
            <a:ext cx="361904" cy="38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856" y="3573016"/>
            <a:ext cx="7940288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864" y="836712"/>
            <a:ext cx="90242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94827"/>
            <a:ext cx="371428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356389"/>
            <a:ext cx="3468315" cy="3501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7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75940"/>
            <a:ext cx="352380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3284151"/>
            <a:ext cx="3528392" cy="3562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7"/>
          <a:stretch>
            <a:fillRect/>
          </a:stretch>
        </p:blipFill>
        <p:spPr>
          <a:xfrm>
            <a:off x="1631504" y="1077473"/>
            <a:ext cx="9001000" cy="470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009218"/>
            <a:ext cx="419047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3212976"/>
            <a:ext cx="4464496" cy="2521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085429"/>
            <a:ext cx="361904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752" y="4302293"/>
            <a:ext cx="4464496" cy="2521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3958" y="3933056"/>
            <a:ext cx="4844084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72380" y="2449130"/>
            <a:ext cx="733333" cy="35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0000" y="2468203"/>
            <a:ext cx="752380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666" y="3107119"/>
            <a:ext cx="342858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81904" y="2996952"/>
            <a:ext cx="333333" cy="31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77" y="4149333"/>
            <a:ext cx="10800000" cy="236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325471" y="4863659"/>
            <a:ext cx="352380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06423" y="4835086"/>
            <a:ext cx="752379" cy="34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34994" y="5435121"/>
            <a:ext cx="323809" cy="30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73090" y="5435121"/>
            <a:ext cx="752380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15947" y="6016107"/>
            <a:ext cx="695238" cy="30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69493"/>
            <a:ext cx="10800000" cy="471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8128" y="1873121"/>
            <a:ext cx="4737405" cy="241268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142794"/>
            <a:ext cx="419047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3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104733"/>
            <a:ext cx="361904" cy="38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013" y="2996952"/>
            <a:ext cx="6503973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>
            <a:fillRect/>
          </a:stretch>
        </p:blipFill>
        <p:spPr>
          <a:xfrm>
            <a:off x="1847528" y="1124744"/>
            <a:ext cx="7968288" cy="482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218779"/>
            <a:ext cx="323809" cy="38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701" y="3520304"/>
            <a:ext cx="6196597" cy="3337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132972"/>
            <a:ext cx="419047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701" y="3520304"/>
            <a:ext cx="6196597" cy="3337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93"/>
          <a:stretch>
            <a:fillRect/>
          </a:stretch>
        </p:blipFill>
        <p:spPr>
          <a:xfrm>
            <a:off x="3666498" y="2336118"/>
            <a:ext cx="4859003" cy="4517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54316"/>
            <a:ext cx="323809" cy="38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7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0"/>
          <a:stretch>
            <a:fillRect/>
          </a:stretch>
        </p:blipFill>
        <p:spPr>
          <a:xfrm>
            <a:off x="4031920" y="2708920"/>
            <a:ext cx="4128160" cy="397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123628"/>
            <a:ext cx="361904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0"/>
          <a:stretch>
            <a:fillRect/>
          </a:stretch>
        </p:blipFill>
        <p:spPr>
          <a:xfrm>
            <a:off x="7896200" y="1604022"/>
            <a:ext cx="3791823" cy="364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31263"/>
            <a:ext cx="10800000" cy="342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9809" y="3137735"/>
            <a:ext cx="1133333" cy="32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9809" y="3729645"/>
            <a:ext cx="1438095" cy="32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8857" y="3720098"/>
            <a:ext cx="1133333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6952" y="4302460"/>
            <a:ext cx="1104761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4095" y="4884823"/>
            <a:ext cx="1028571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440" y="5361818"/>
            <a:ext cx="7075961" cy="554072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56856"/>
            <a:ext cx="10800000" cy="171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172190" y="1462121"/>
            <a:ext cx="371428" cy="26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72190" y="1423998"/>
            <a:ext cx="714285" cy="34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51984" y="5462413"/>
            <a:ext cx="1584176" cy="39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0"/>
          <a:stretch>
            <a:fillRect/>
          </a:stretch>
        </p:blipFill>
        <p:spPr>
          <a:xfrm>
            <a:off x="6600056" y="4639956"/>
            <a:ext cx="2304256" cy="2218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513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6476" y="1808279"/>
            <a:ext cx="419047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0"/>
          <a:stretch>
            <a:fillRect/>
          </a:stretch>
        </p:blipFill>
        <p:spPr>
          <a:xfrm>
            <a:off x="4355804" y="3423065"/>
            <a:ext cx="3528392" cy="339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3135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1932956"/>
            <a:ext cx="1009523" cy="4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2857" y="1932956"/>
            <a:ext cx="1514285" cy="4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2790251"/>
            <a:ext cx="1099157" cy="4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333" y="2790251"/>
            <a:ext cx="1495238" cy="4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916" y="3558667"/>
            <a:ext cx="5022168" cy="3132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67608" y="1905754"/>
            <a:ext cx="1571439" cy="49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1915292"/>
            <a:ext cx="1679804" cy="4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608" y="2764144"/>
            <a:ext cx="1571439" cy="49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53333" y="2764144"/>
            <a:ext cx="1561904" cy="49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916" y="3558667"/>
            <a:ext cx="5022168" cy="3132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1857294"/>
            <a:ext cx="1047619" cy="4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9523" y="2715040"/>
            <a:ext cx="1038095" cy="4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238" y="3572786"/>
            <a:ext cx="1241202" cy="50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374" y="4231515"/>
            <a:ext cx="4023252" cy="250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3808" y="1094962"/>
            <a:ext cx="1220543" cy="46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047" y="1962592"/>
            <a:ext cx="1047619" cy="4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7618" y="2801620"/>
            <a:ext cx="976253" cy="4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916" y="3558667"/>
            <a:ext cx="5022168" cy="3132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1629664"/>
            <a:ext cx="695238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333" y="1620120"/>
            <a:ext cx="695238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523" y="1620120"/>
            <a:ext cx="714285" cy="34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2221369"/>
            <a:ext cx="733333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2380" y="2221369"/>
            <a:ext cx="695238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75920" y="548680"/>
            <a:ext cx="29726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3145496"/>
            <a:ext cx="257141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186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7428" y="1291511"/>
            <a:ext cx="314285" cy="2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33166"/>
            <a:ext cx="361904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344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112009"/>
            <a:ext cx="7834112" cy="2715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73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2814" y="2860286"/>
            <a:ext cx="402259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2024-08-15T15:27:45Z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