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2" r:id="rId8"/>
    <p:sldId id="341" r:id="rId9"/>
    <p:sldId id="350" r:id="rId10"/>
    <p:sldId id="338" r:id="rId11"/>
    <p:sldId id="336" r:id="rId12"/>
    <p:sldId id="335" r:id="rId13"/>
    <p:sldId id="334" r:id="rId14"/>
    <p:sldId id="332" r:id="rId15"/>
    <p:sldId id="331" r:id="rId16"/>
    <p:sldId id="330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895" y="3284855"/>
            <a:ext cx="9046845" cy="1276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195" y="1864360"/>
            <a:ext cx="4734560" cy="114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0"/>
          <a:stretch>
            <a:fillRect/>
          </a:stretch>
        </p:blipFill>
        <p:spPr>
          <a:xfrm>
            <a:off x="1631504" y="1380724"/>
            <a:ext cx="9289032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858468"/>
            <a:ext cx="371428" cy="38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822331"/>
            <a:ext cx="10800000" cy="9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0"/>
          <a:stretch>
            <a:fillRect/>
          </a:stretch>
        </p:blipFill>
        <p:spPr>
          <a:xfrm>
            <a:off x="8387385" y="2492896"/>
            <a:ext cx="3613272" cy="159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0"/>
          <a:stretch>
            <a:fillRect/>
          </a:stretch>
        </p:blipFill>
        <p:spPr>
          <a:xfrm>
            <a:off x="3079115" y="4119245"/>
            <a:ext cx="5852160" cy="258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44472" y="2708920"/>
            <a:ext cx="432048" cy="41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1" y="909293"/>
            <a:ext cx="10800000" cy="41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0"/>
          <a:stretch>
            <a:fillRect/>
          </a:stretch>
        </p:blipFill>
        <p:spPr>
          <a:xfrm>
            <a:off x="7911465" y="2862580"/>
            <a:ext cx="4244975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989"/>
            <a:ext cx="10800000" cy="500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27"/>
          <a:stretch>
            <a:fillRect/>
          </a:stretch>
        </p:blipFill>
        <p:spPr>
          <a:xfrm>
            <a:off x="1271270" y="5589270"/>
            <a:ext cx="10800000" cy="82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98"/>
          <a:stretch>
            <a:fillRect/>
          </a:stretch>
        </p:blipFill>
        <p:spPr>
          <a:xfrm>
            <a:off x="1631315" y="1628993"/>
            <a:ext cx="9453880" cy="5075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8" t="35627"/>
          <a:stretch>
            <a:fillRect/>
          </a:stretch>
        </p:blipFill>
        <p:spPr>
          <a:xfrm>
            <a:off x="5527040" y="44450"/>
            <a:ext cx="2247900" cy="163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1858736"/>
            <a:ext cx="514285" cy="42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333" y="1858736"/>
            <a:ext cx="542857" cy="41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523" y="2689052"/>
            <a:ext cx="495238" cy="43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71" y="3501008"/>
            <a:ext cx="4171857" cy="314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40" y="2492896"/>
            <a:ext cx="1207996" cy="63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3534215"/>
            <a:ext cx="514285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75" y="3645024"/>
            <a:ext cx="4111184" cy="309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406552"/>
            <a:ext cx="10800000" cy="310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3246120"/>
            <a:ext cx="995045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191635"/>
            <a:ext cx="995045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5102225"/>
            <a:ext cx="995045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5865495"/>
            <a:ext cx="995045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15238" y="2466678"/>
            <a:ext cx="733333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9523" y="3047838"/>
            <a:ext cx="1085714" cy="3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83" y="4077449"/>
            <a:ext cx="10800000" cy="1731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662640" y="4804555"/>
            <a:ext cx="733333" cy="32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2163" y="4814122"/>
            <a:ext cx="380952" cy="30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91211" y="4804555"/>
            <a:ext cx="761904" cy="31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590311"/>
            <a:ext cx="1476190" cy="3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190632"/>
            <a:ext cx="704761" cy="2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28" y="2771896"/>
            <a:ext cx="2542857" cy="34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857" y="3343630"/>
            <a:ext cx="2285714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3943952"/>
            <a:ext cx="1457142" cy="3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9047" y="3934423"/>
            <a:ext cx="2600000" cy="34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72380" y="2641764"/>
            <a:ext cx="304762" cy="26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76" y="3696136"/>
            <a:ext cx="10800000" cy="1742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654333" y="4481283"/>
            <a:ext cx="304761" cy="26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7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2231161"/>
            <a:ext cx="276190" cy="25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55108"/>
            <a:ext cx="10800000" cy="494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3619" y="1937038"/>
            <a:ext cx="361904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93420"/>
            <a:ext cx="9364345" cy="307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4455" y="3068955"/>
            <a:ext cx="5740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797935"/>
            <a:ext cx="9364345" cy="281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10142855" cy="397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6000" y="3869055"/>
            <a:ext cx="55562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>
            <a:fillRect/>
          </a:stretch>
        </p:blipFill>
        <p:spPr>
          <a:xfrm>
            <a:off x="2547620" y="4428490"/>
            <a:ext cx="6308725" cy="235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2024-08-15T14:50:23Z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